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50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9" r:id="rId3"/>
    <p:sldId id="328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03" r:id="rId13"/>
    <p:sldId id="307" r:id="rId14"/>
    <p:sldId id="338" r:id="rId15"/>
    <p:sldId id="339" r:id="rId16"/>
    <p:sldId id="340" r:id="rId17"/>
    <p:sldId id="288" r:id="rId18"/>
    <p:sldId id="281" r:id="rId19"/>
    <p:sldId id="304" r:id="rId20"/>
    <p:sldId id="305" r:id="rId21"/>
    <p:sldId id="306" r:id="rId22"/>
    <p:sldId id="290" r:id="rId23"/>
    <p:sldId id="269" r:id="rId24"/>
    <p:sldId id="291" r:id="rId25"/>
    <p:sldId id="313" r:id="rId26"/>
    <p:sldId id="314" r:id="rId27"/>
    <p:sldId id="275" r:id="rId28"/>
    <p:sldId id="308" r:id="rId29"/>
    <p:sldId id="309" r:id="rId30"/>
    <p:sldId id="310" r:id="rId31"/>
    <p:sldId id="312" r:id="rId32"/>
    <p:sldId id="316" r:id="rId33"/>
    <p:sldId id="319" r:id="rId34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9" autoAdjust="0"/>
    <p:restoredTop sz="64757" autoAdjust="0"/>
  </p:normalViewPr>
  <p:slideViewPr>
    <p:cSldViewPr>
      <p:cViewPr varScale="1">
        <p:scale>
          <a:sx n="87" d="100"/>
          <a:sy n="87" d="100"/>
        </p:scale>
        <p:origin x="204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2296" y="-88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E3DA1D-0C31-444F-AE68-AF0CFE7D49AB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E6ABA80E-195D-4F1C-AC4A-199F9E370A5E}">
      <dgm:prSet phldrT="[Text]"/>
      <dgm:spPr/>
      <dgm:t>
        <a:bodyPr/>
        <a:lstStyle/>
        <a:p>
          <a:r>
            <a:rPr lang="da-DK" dirty="0" err="1" smtClean="0"/>
            <a:t>We</a:t>
          </a:r>
          <a:r>
            <a:rPr lang="da-DK" dirty="0" smtClean="0"/>
            <a:t> </a:t>
          </a:r>
          <a:r>
            <a:rPr lang="da-DK" dirty="0" err="1" smtClean="0"/>
            <a:t>setup</a:t>
          </a:r>
          <a:r>
            <a:rPr lang="da-DK" dirty="0" smtClean="0"/>
            <a:t> security </a:t>
          </a:r>
          <a:r>
            <a:rPr lang="da-DK" b="1" dirty="0" err="1" smtClean="0"/>
            <a:t>policies</a:t>
          </a:r>
          <a:r>
            <a:rPr lang="da-DK" dirty="0" smtClean="0"/>
            <a:t> and </a:t>
          </a:r>
          <a:r>
            <a:rPr lang="da-DK" dirty="0" err="1" smtClean="0"/>
            <a:t>state</a:t>
          </a:r>
          <a:r>
            <a:rPr lang="da-DK" dirty="0" smtClean="0"/>
            <a:t> </a:t>
          </a:r>
          <a:r>
            <a:rPr lang="da-DK" dirty="0" err="1" smtClean="0"/>
            <a:t>our</a:t>
          </a:r>
          <a:r>
            <a:rPr lang="da-DK" dirty="0" smtClean="0"/>
            <a:t> </a:t>
          </a:r>
          <a:r>
            <a:rPr lang="da-DK" dirty="0" err="1" smtClean="0"/>
            <a:t>objectives</a:t>
          </a:r>
          <a:r>
            <a:rPr lang="da-DK" dirty="0" smtClean="0"/>
            <a:t> </a:t>
          </a:r>
          <a:endParaRPr lang="en-US" dirty="0"/>
        </a:p>
      </dgm:t>
    </dgm:pt>
    <dgm:pt modelId="{877DAEA8-5A43-4889-9B11-CBC3582DC049}" type="parTrans" cxnId="{37B7A894-7F58-4B81-A97B-430B33CAAB7A}">
      <dgm:prSet/>
      <dgm:spPr/>
      <dgm:t>
        <a:bodyPr/>
        <a:lstStyle/>
        <a:p>
          <a:endParaRPr lang="en-US"/>
        </a:p>
      </dgm:t>
    </dgm:pt>
    <dgm:pt modelId="{3308CAE9-62F5-49DF-8967-413534D91BC9}" type="sibTrans" cxnId="{37B7A894-7F58-4B81-A97B-430B33CAAB7A}">
      <dgm:prSet/>
      <dgm:spPr/>
      <dgm:t>
        <a:bodyPr/>
        <a:lstStyle/>
        <a:p>
          <a:endParaRPr lang="en-US"/>
        </a:p>
      </dgm:t>
    </dgm:pt>
    <dgm:pt modelId="{DEC776C4-3D72-4CC9-912C-C2ACB7ACDF98}">
      <dgm:prSet phldrT="[Text]"/>
      <dgm:spPr/>
      <dgm:t>
        <a:bodyPr/>
        <a:lstStyle/>
        <a:p>
          <a:r>
            <a:rPr lang="da-DK" dirty="0" err="1" smtClean="0"/>
            <a:t>We</a:t>
          </a:r>
          <a:r>
            <a:rPr lang="da-DK" dirty="0" smtClean="0"/>
            <a:t> </a:t>
          </a:r>
          <a:r>
            <a:rPr lang="da-DK" dirty="0" err="1" smtClean="0"/>
            <a:t>implement</a:t>
          </a:r>
          <a:r>
            <a:rPr lang="da-DK" dirty="0" smtClean="0"/>
            <a:t> security </a:t>
          </a:r>
          <a:r>
            <a:rPr lang="da-DK" b="1" dirty="0" err="1" smtClean="0"/>
            <a:t>mechanisms</a:t>
          </a:r>
          <a:r>
            <a:rPr lang="da-DK" dirty="0" smtClean="0"/>
            <a:t> </a:t>
          </a:r>
          <a:r>
            <a:rPr lang="da-DK" dirty="0" err="1" smtClean="0"/>
            <a:t>against</a:t>
          </a:r>
          <a:r>
            <a:rPr lang="da-DK" dirty="0" smtClean="0"/>
            <a:t> </a:t>
          </a:r>
          <a:endParaRPr lang="en-US" dirty="0"/>
        </a:p>
      </dgm:t>
    </dgm:pt>
    <dgm:pt modelId="{5BF5DE36-8735-4231-9A6F-BD14B2ECE17D}" type="parTrans" cxnId="{E74FBADA-3CBA-4739-8D03-7B46ADD78C17}">
      <dgm:prSet/>
      <dgm:spPr/>
      <dgm:t>
        <a:bodyPr/>
        <a:lstStyle/>
        <a:p>
          <a:endParaRPr lang="en-US"/>
        </a:p>
      </dgm:t>
    </dgm:pt>
    <dgm:pt modelId="{29E04925-69EF-44BC-B218-4A8AAC5523F0}" type="sibTrans" cxnId="{E74FBADA-3CBA-4739-8D03-7B46ADD78C17}">
      <dgm:prSet/>
      <dgm:spPr/>
      <dgm:t>
        <a:bodyPr/>
        <a:lstStyle/>
        <a:p>
          <a:endParaRPr lang="en-US"/>
        </a:p>
      </dgm:t>
    </dgm:pt>
    <dgm:pt modelId="{23E06228-252A-4190-ABA1-25AF19F0BFEC}">
      <dgm:prSet phldrT="[Text]"/>
      <dgm:spPr/>
      <dgm:t>
        <a:bodyPr/>
        <a:lstStyle/>
        <a:p>
          <a:r>
            <a:rPr lang="da-DK" dirty="0" smtClean="0"/>
            <a:t>The </a:t>
          </a:r>
          <a:r>
            <a:rPr lang="da-DK" b="1" dirty="0" err="1" smtClean="0"/>
            <a:t>threats</a:t>
          </a:r>
          <a:r>
            <a:rPr lang="da-DK" dirty="0" smtClean="0"/>
            <a:t> </a:t>
          </a:r>
          <a:r>
            <a:rPr lang="da-DK" dirty="0" err="1" smtClean="0"/>
            <a:t>which</a:t>
          </a:r>
          <a:r>
            <a:rPr lang="da-DK" dirty="0" smtClean="0"/>
            <a:t> </a:t>
          </a:r>
          <a:r>
            <a:rPr lang="da-DK" dirty="0" err="1" smtClean="0"/>
            <a:t>we</a:t>
          </a:r>
          <a:r>
            <a:rPr lang="da-DK" dirty="0" smtClean="0"/>
            <a:t> have </a:t>
          </a:r>
          <a:r>
            <a:rPr lang="da-DK" dirty="0" err="1" smtClean="0"/>
            <a:t>identified</a:t>
          </a:r>
          <a:endParaRPr lang="en-US" dirty="0"/>
        </a:p>
      </dgm:t>
    </dgm:pt>
    <dgm:pt modelId="{5EA6CBC4-430F-46FB-ACA2-B7DCEDA73AED}" type="parTrans" cxnId="{DB470C85-F6B7-472B-8393-C9F127F7E4A4}">
      <dgm:prSet/>
      <dgm:spPr/>
      <dgm:t>
        <a:bodyPr/>
        <a:lstStyle/>
        <a:p>
          <a:endParaRPr lang="en-US"/>
        </a:p>
      </dgm:t>
    </dgm:pt>
    <dgm:pt modelId="{7D74E510-730C-46B9-A4D0-EB38C681CAE2}" type="sibTrans" cxnId="{DB470C85-F6B7-472B-8393-C9F127F7E4A4}">
      <dgm:prSet/>
      <dgm:spPr/>
      <dgm:t>
        <a:bodyPr/>
        <a:lstStyle/>
        <a:p>
          <a:endParaRPr lang="en-US"/>
        </a:p>
      </dgm:t>
    </dgm:pt>
    <dgm:pt modelId="{8C8C31EB-6DF2-45DF-AD83-F3B624A6BC52}" type="pres">
      <dgm:prSet presAssocID="{1CE3DA1D-0C31-444F-AE68-AF0CFE7D49AB}" presName="linearFlow" presStyleCnt="0">
        <dgm:presLayoutVars>
          <dgm:resizeHandles val="exact"/>
        </dgm:presLayoutVars>
      </dgm:prSet>
      <dgm:spPr/>
    </dgm:pt>
    <dgm:pt modelId="{7089DF7F-D94E-48B0-B577-7B32D003B432}" type="pres">
      <dgm:prSet presAssocID="{E6ABA80E-195D-4F1C-AC4A-199F9E370A5E}" presName="node" presStyleLbl="node1" presStyleIdx="0" presStyleCnt="3" custScaleX="2204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7FDBB-8DEE-426A-865C-02D3D0BC96A5}" type="pres">
      <dgm:prSet presAssocID="{3308CAE9-62F5-49DF-8967-413534D91BC9}" presName="sibTrans" presStyleLbl="sibTrans2D1" presStyleIdx="0" presStyleCnt="2"/>
      <dgm:spPr/>
      <dgm:t>
        <a:bodyPr/>
        <a:lstStyle/>
        <a:p>
          <a:endParaRPr lang="en-US"/>
        </a:p>
      </dgm:t>
    </dgm:pt>
    <dgm:pt modelId="{B3A4536C-6D78-4523-90CE-48A64B0F7157}" type="pres">
      <dgm:prSet presAssocID="{3308CAE9-62F5-49DF-8967-413534D91BC9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B1132CAC-44F4-477B-B4F6-4349A78FC857}" type="pres">
      <dgm:prSet presAssocID="{DEC776C4-3D72-4CC9-912C-C2ACB7ACDF9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14D45-7BD4-48ED-B7A6-29DD75C14B19}" type="pres">
      <dgm:prSet presAssocID="{29E04925-69EF-44BC-B218-4A8AAC5523F0}" presName="sibTrans" presStyleLbl="sibTrans2D1" presStyleIdx="1" presStyleCnt="2" custAng="10800000"/>
      <dgm:spPr/>
      <dgm:t>
        <a:bodyPr/>
        <a:lstStyle/>
        <a:p>
          <a:endParaRPr lang="en-US"/>
        </a:p>
      </dgm:t>
    </dgm:pt>
    <dgm:pt modelId="{18D9AD04-AD48-45EF-8084-27EAA1276A3B}" type="pres">
      <dgm:prSet presAssocID="{29E04925-69EF-44BC-B218-4A8AAC5523F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8AE4BCC-1CB8-4354-88E1-FC5F0E91558C}" type="pres">
      <dgm:prSet presAssocID="{23E06228-252A-4190-ABA1-25AF19F0BFE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6A377D-441E-48E1-829A-2CA0920257BA}" type="presOf" srcId="{3308CAE9-62F5-49DF-8967-413534D91BC9}" destId="{B3A4536C-6D78-4523-90CE-48A64B0F7157}" srcOrd="1" destOrd="0" presId="urn:microsoft.com/office/officeart/2005/8/layout/process2"/>
    <dgm:cxn modelId="{11ECE278-E3D9-44EE-8FEB-BDB9F64D1B92}" type="presOf" srcId="{3308CAE9-62F5-49DF-8967-413534D91BC9}" destId="{74D7FDBB-8DEE-426A-865C-02D3D0BC96A5}" srcOrd="0" destOrd="0" presId="urn:microsoft.com/office/officeart/2005/8/layout/process2"/>
    <dgm:cxn modelId="{0DD63181-79C6-4D34-97F5-D2724A22B48E}" type="presOf" srcId="{DEC776C4-3D72-4CC9-912C-C2ACB7ACDF98}" destId="{B1132CAC-44F4-477B-B4F6-4349A78FC857}" srcOrd="0" destOrd="0" presId="urn:microsoft.com/office/officeart/2005/8/layout/process2"/>
    <dgm:cxn modelId="{CE92DE6E-58FE-4ADC-A2AC-0D47D128D30E}" type="presOf" srcId="{23E06228-252A-4190-ABA1-25AF19F0BFEC}" destId="{48AE4BCC-1CB8-4354-88E1-FC5F0E91558C}" srcOrd="0" destOrd="0" presId="urn:microsoft.com/office/officeart/2005/8/layout/process2"/>
    <dgm:cxn modelId="{4A727081-5B51-4ECD-813B-6B0158827384}" type="presOf" srcId="{29E04925-69EF-44BC-B218-4A8AAC5523F0}" destId="{18D9AD04-AD48-45EF-8084-27EAA1276A3B}" srcOrd="1" destOrd="0" presId="urn:microsoft.com/office/officeart/2005/8/layout/process2"/>
    <dgm:cxn modelId="{090F88E4-3251-4C8A-95F0-E58670A03176}" type="presOf" srcId="{E6ABA80E-195D-4F1C-AC4A-199F9E370A5E}" destId="{7089DF7F-D94E-48B0-B577-7B32D003B432}" srcOrd="0" destOrd="0" presId="urn:microsoft.com/office/officeart/2005/8/layout/process2"/>
    <dgm:cxn modelId="{DB470C85-F6B7-472B-8393-C9F127F7E4A4}" srcId="{1CE3DA1D-0C31-444F-AE68-AF0CFE7D49AB}" destId="{23E06228-252A-4190-ABA1-25AF19F0BFEC}" srcOrd="2" destOrd="0" parTransId="{5EA6CBC4-430F-46FB-ACA2-B7DCEDA73AED}" sibTransId="{7D74E510-730C-46B9-A4D0-EB38C681CAE2}"/>
    <dgm:cxn modelId="{37B7A894-7F58-4B81-A97B-430B33CAAB7A}" srcId="{1CE3DA1D-0C31-444F-AE68-AF0CFE7D49AB}" destId="{E6ABA80E-195D-4F1C-AC4A-199F9E370A5E}" srcOrd="0" destOrd="0" parTransId="{877DAEA8-5A43-4889-9B11-CBC3582DC049}" sibTransId="{3308CAE9-62F5-49DF-8967-413534D91BC9}"/>
    <dgm:cxn modelId="{01EC18A9-5F83-46CF-B2BB-1C7A20F762E6}" type="presOf" srcId="{1CE3DA1D-0C31-444F-AE68-AF0CFE7D49AB}" destId="{8C8C31EB-6DF2-45DF-AD83-F3B624A6BC52}" srcOrd="0" destOrd="0" presId="urn:microsoft.com/office/officeart/2005/8/layout/process2"/>
    <dgm:cxn modelId="{E74FBADA-3CBA-4739-8D03-7B46ADD78C17}" srcId="{1CE3DA1D-0C31-444F-AE68-AF0CFE7D49AB}" destId="{DEC776C4-3D72-4CC9-912C-C2ACB7ACDF98}" srcOrd="1" destOrd="0" parTransId="{5BF5DE36-8735-4231-9A6F-BD14B2ECE17D}" sibTransId="{29E04925-69EF-44BC-B218-4A8AAC5523F0}"/>
    <dgm:cxn modelId="{4F76A503-889C-4F81-A89F-C83989881954}" type="presOf" srcId="{29E04925-69EF-44BC-B218-4A8AAC5523F0}" destId="{F4A14D45-7BD4-48ED-B7A6-29DD75C14B19}" srcOrd="0" destOrd="0" presId="urn:microsoft.com/office/officeart/2005/8/layout/process2"/>
    <dgm:cxn modelId="{E40FFFD3-2914-4368-9758-1446C08557BA}" type="presParOf" srcId="{8C8C31EB-6DF2-45DF-AD83-F3B624A6BC52}" destId="{7089DF7F-D94E-48B0-B577-7B32D003B432}" srcOrd="0" destOrd="0" presId="urn:microsoft.com/office/officeart/2005/8/layout/process2"/>
    <dgm:cxn modelId="{97587D7A-F014-4E9F-B309-56E8622ACAA6}" type="presParOf" srcId="{8C8C31EB-6DF2-45DF-AD83-F3B624A6BC52}" destId="{74D7FDBB-8DEE-426A-865C-02D3D0BC96A5}" srcOrd="1" destOrd="0" presId="urn:microsoft.com/office/officeart/2005/8/layout/process2"/>
    <dgm:cxn modelId="{C22C99FA-9D62-48D5-A313-B4843859C6EE}" type="presParOf" srcId="{74D7FDBB-8DEE-426A-865C-02D3D0BC96A5}" destId="{B3A4536C-6D78-4523-90CE-48A64B0F7157}" srcOrd="0" destOrd="0" presId="urn:microsoft.com/office/officeart/2005/8/layout/process2"/>
    <dgm:cxn modelId="{48F90CD1-2F86-487A-9D22-CF1BE8029976}" type="presParOf" srcId="{8C8C31EB-6DF2-45DF-AD83-F3B624A6BC52}" destId="{B1132CAC-44F4-477B-B4F6-4349A78FC857}" srcOrd="2" destOrd="0" presId="urn:microsoft.com/office/officeart/2005/8/layout/process2"/>
    <dgm:cxn modelId="{2F08E996-3B69-48A0-B0F9-3430E294FA2F}" type="presParOf" srcId="{8C8C31EB-6DF2-45DF-AD83-F3B624A6BC52}" destId="{F4A14D45-7BD4-48ED-B7A6-29DD75C14B19}" srcOrd="3" destOrd="0" presId="urn:microsoft.com/office/officeart/2005/8/layout/process2"/>
    <dgm:cxn modelId="{7E31C4BC-EF3B-4424-BACB-8C659A780494}" type="presParOf" srcId="{F4A14D45-7BD4-48ED-B7A6-29DD75C14B19}" destId="{18D9AD04-AD48-45EF-8084-27EAA1276A3B}" srcOrd="0" destOrd="0" presId="urn:microsoft.com/office/officeart/2005/8/layout/process2"/>
    <dgm:cxn modelId="{B5D6729B-EA9E-4962-823A-BE3D70B08FD2}" type="presParOf" srcId="{8C8C31EB-6DF2-45DF-AD83-F3B624A6BC52}" destId="{48AE4BCC-1CB8-4354-88E1-FC5F0E91558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67974E-4399-F548-A0B8-9EB94BC45965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18A4174-A7E5-9F48-9C92-954100843372}">
      <dgm:prSet custT="1"/>
      <dgm:spPr/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Confidentiality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B4427-3126-D944-B8DA-E500D87C2E12}" type="parTrans" cxnId="{40FF8A8E-A32D-3F40-A66A-FBEC46A44D72}">
      <dgm:prSet/>
      <dgm:spPr/>
      <dgm:t>
        <a:bodyPr/>
        <a:lstStyle/>
        <a:p>
          <a:endParaRPr lang="en-US"/>
        </a:p>
      </dgm:t>
    </dgm:pt>
    <dgm:pt modelId="{8F15643E-7BA4-D84A-963E-7FF978BFFDE9}" type="sibTrans" cxnId="{40FF8A8E-A32D-3F40-A66A-FBEC46A44D72}">
      <dgm:prSet/>
      <dgm:spPr/>
      <dgm:t>
        <a:bodyPr/>
        <a:lstStyle/>
        <a:p>
          <a:endParaRPr lang="en-US"/>
        </a:p>
      </dgm:t>
    </dgm:pt>
    <dgm:pt modelId="{21A9F706-8CA7-D446-8BEA-2B90D05E4FEB}">
      <dgm:prSet custT="1"/>
      <dgm:spPr/>
      <dgm:t>
        <a:bodyPr/>
        <a:lstStyle/>
        <a:p>
          <a:pPr rtl="0"/>
          <a:r>
            <a:rPr lang="en-US" sz="1800" dirty="0" smtClean="0"/>
            <a:t>Data confidentiality</a:t>
          </a:r>
          <a:endParaRPr lang="en-US" sz="1800" dirty="0"/>
        </a:p>
      </dgm:t>
    </dgm:pt>
    <dgm:pt modelId="{ADE95395-6D54-1349-94BA-33C16F8584B2}" type="parTrans" cxnId="{59D0DD1D-922F-DE4F-8C7F-2663E70D41CE}">
      <dgm:prSet/>
      <dgm:spPr/>
      <dgm:t>
        <a:bodyPr/>
        <a:lstStyle/>
        <a:p>
          <a:endParaRPr lang="en-US"/>
        </a:p>
      </dgm:t>
    </dgm:pt>
    <dgm:pt modelId="{D4DDB567-C84F-1C44-B7A8-86024AD82621}" type="sibTrans" cxnId="{59D0DD1D-922F-DE4F-8C7F-2663E70D41CE}">
      <dgm:prSet/>
      <dgm:spPr/>
      <dgm:t>
        <a:bodyPr/>
        <a:lstStyle/>
        <a:p>
          <a:endParaRPr lang="en-US"/>
        </a:p>
      </dgm:t>
    </dgm:pt>
    <dgm:pt modelId="{B21E9014-F1B9-5E49-94EA-5CCB3041C961}">
      <dgm:prSet custT="1"/>
      <dgm:spPr/>
      <dgm:t>
        <a:bodyPr/>
        <a:lstStyle/>
        <a:p>
          <a:pPr rtl="0"/>
          <a:r>
            <a:rPr lang="en-US" sz="1600" dirty="0" smtClean="0"/>
            <a:t>Assures that private or confidential information is not made available or disclosed to unauthorized individuals</a:t>
          </a:r>
          <a:endParaRPr lang="en-US" sz="1600" dirty="0"/>
        </a:p>
      </dgm:t>
    </dgm:pt>
    <dgm:pt modelId="{67DCBDF3-A0A9-6D4B-A351-488C0AF72F07}" type="parTrans" cxnId="{67B8EB2D-A751-1D4A-914D-D2AD4733CBBD}">
      <dgm:prSet/>
      <dgm:spPr/>
      <dgm:t>
        <a:bodyPr/>
        <a:lstStyle/>
        <a:p>
          <a:endParaRPr lang="en-US"/>
        </a:p>
      </dgm:t>
    </dgm:pt>
    <dgm:pt modelId="{B7B36CEC-824D-0D4D-93BF-4BDBA5F7D673}" type="sibTrans" cxnId="{67B8EB2D-A751-1D4A-914D-D2AD4733CBBD}">
      <dgm:prSet/>
      <dgm:spPr/>
      <dgm:t>
        <a:bodyPr/>
        <a:lstStyle/>
        <a:p>
          <a:endParaRPr lang="en-US"/>
        </a:p>
      </dgm:t>
    </dgm:pt>
    <dgm:pt modelId="{6035E519-D43A-9845-9BBF-8E7DF74F833D}">
      <dgm:prSet custT="1"/>
      <dgm:spPr/>
      <dgm:t>
        <a:bodyPr/>
        <a:lstStyle/>
        <a:p>
          <a:pPr rtl="0"/>
          <a:r>
            <a:rPr lang="en-US" sz="1800" dirty="0" smtClean="0"/>
            <a:t>Privacy</a:t>
          </a:r>
          <a:endParaRPr lang="en-US" sz="1800" dirty="0"/>
        </a:p>
      </dgm:t>
    </dgm:pt>
    <dgm:pt modelId="{37E13955-F314-494E-ADAB-DC93BBB4BEE0}" type="parTrans" cxnId="{EB142F24-E3E0-AD4B-B2A0-95DF667E0C43}">
      <dgm:prSet/>
      <dgm:spPr/>
      <dgm:t>
        <a:bodyPr/>
        <a:lstStyle/>
        <a:p>
          <a:endParaRPr lang="en-US"/>
        </a:p>
      </dgm:t>
    </dgm:pt>
    <dgm:pt modelId="{B593D6B0-D808-2143-AB3A-690922D49438}" type="sibTrans" cxnId="{EB142F24-E3E0-AD4B-B2A0-95DF667E0C43}">
      <dgm:prSet/>
      <dgm:spPr/>
      <dgm:t>
        <a:bodyPr/>
        <a:lstStyle/>
        <a:p>
          <a:endParaRPr lang="en-US"/>
        </a:p>
      </dgm:t>
    </dgm:pt>
    <dgm:pt modelId="{69FCB829-A180-964B-A24B-0C706AD3D91E}">
      <dgm:prSet custT="1"/>
      <dgm:spPr/>
      <dgm:t>
        <a:bodyPr/>
        <a:lstStyle/>
        <a:p>
          <a:pPr rtl="0"/>
          <a:r>
            <a:rPr lang="en-US" sz="1600" dirty="0" smtClean="0"/>
            <a:t>Assures that individuals control or influence what information related to them may be collected and stored and by whom and to whom that information may be disclosed</a:t>
          </a:r>
          <a:endParaRPr lang="en-US" sz="1600" dirty="0"/>
        </a:p>
      </dgm:t>
    </dgm:pt>
    <dgm:pt modelId="{2EF42A8E-639D-A34D-BC76-23FE2383B4D3}" type="parTrans" cxnId="{4A572C50-A751-FB40-A850-838F8C96B8CD}">
      <dgm:prSet/>
      <dgm:spPr/>
      <dgm:t>
        <a:bodyPr/>
        <a:lstStyle/>
        <a:p>
          <a:endParaRPr lang="en-US"/>
        </a:p>
      </dgm:t>
    </dgm:pt>
    <dgm:pt modelId="{142EA30A-FBF1-5643-A3DE-4F13F46C14CD}" type="sibTrans" cxnId="{4A572C50-A751-FB40-A850-838F8C96B8CD}">
      <dgm:prSet/>
      <dgm:spPr/>
      <dgm:t>
        <a:bodyPr/>
        <a:lstStyle/>
        <a:p>
          <a:endParaRPr lang="en-US"/>
        </a:p>
      </dgm:t>
    </dgm:pt>
    <dgm:pt modelId="{F3872A23-839C-1747-AB33-A007ED5DF65D}">
      <dgm:prSet custT="1"/>
      <dgm:spPr/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Integrity (incl. Authenticity + Accountability)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C11D0C-BB0A-F943-AF4F-730C5809D2BC}" type="parTrans" cxnId="{52862A91-4742-9046-AABC-1F22D701418F}">
      <dgm:prSet/>
      <dgm:spPr/>
      <dgm:t>
        <a:bodyPr/>
        <a:lstStyle/>
        <a:p>
          <a:endParaRPr lang="en-US"/>
        </a:p>
      </dgm:t>
    </dgm:pt>
    <dgm:pt modelId="{CDD11628-B4FB-FE42-B97F-A4ACD852F9CF}" type="sibTrans" cxnId="{52862A91-4742-9046-AABC-1F22D701418F}">
      <dgm:prSet/>
      <dgm:spPr/>
      <dgm:t>
        <a:bodyPr/>
        <a:lstStyle/>
        <a:p>
          <a:endParaRPr lang="en-US"/>
        </a:p>
      </dgm:t>
    </dgm:pt>
    <dgm:pt modelId="{30C38FF5-4429-4F4C-911B-2DB9C33D340B}">
      <dgm:prSet custT="1"/>
      <dgm:spPr/>
      <dgm:t>
        <a:bodyPr/>
        <a:lstStyle/>
        <a:p>
          <a:pPr rtl="0"/>
          <a:r>
            <a:rPr lang="en-US" sz="1800" dirty="0" smtClean="0"/>
            <a:t>Data integrity</a:t>
          </a:r>
          <a:endParaRPr lang="en-US" sz="1800" dirty="0"/>
        </a:p>
      </dgm:t>
    </dgm:pt>
    <dgm:pt modelId="{8DBD0CAE-0231-974F-9D69-6657F24E7DCA}" type="parTrans" cxnId="{8953D3BF-2230-534A-9B89-056768195C29}">
      <dgm:prSet/>
      <dgm:spPr/>
      <dgm:t>
        <a:bodyPr/>
        <a:lstStyle/>
        <a:p>
          <a:endParaRPr lang="en-US"/>
        </a:p>
      </dgm:t>
    </dgm:pt>
    <dgm:pt modelId="{B9D7464F-75F1-024C-93FF-ED77A560A090}" type="sibTrans" cxnId="{8953D3BF-2230-534A-9B89-056768195C29}">
      <dgm:prSet/>
      <dgm:spPr/>
      <dgm:t>
        <a:bodyPr/>
        <a:lstStyle/>
        <a:p>
          <a:endParaRPr lang="en-US"/>
        </a:p>
      </dgm:t>
    </dgm:pt>
    <dgm:pt modelId="{5EC57D55-CC39-D948-9995-0869E97B52DF}">
      <dgm:prSet custT="1"/>
      <dgm:spPr/>
      <dgm:t>
        <a:bodyPr/>
        <a:lstStyle/>
        <a:p>
          <a:pPr rtl="0"/>
          <a:r>
            <a:rPr lang="en-US" sz="1600" dirty="0" smtClean="0"/>
            <a:t>Assures that  information and programs are changed only in a specified and authorized manner</a:t>
          </a:r>
          <a:endParaRPr lang="en-US" sz="1600" dirty="0"/>
        </a:p>
      </dgm:t>
    </dgm:pt>
    <dgm:pt modelId="{7C3D7C39-71A3-384D-AA17-F9AD29D02448}" type="parTrans" cxnId="{A19449C7-69B0-2245-9777-8722538727D4}">
      <dgm:prSet/>
      <dgm:spPr/>
      <dgm:t>
        <a:bodyPr/>
        <a:lstStyle/>
        <a:p>
          <a:endParaRPr lang="en-US"/>
        </a:p>
      </dgm:t>
    </dgm:pt>
    <dgm:pt modelId="{BB5E1D67-125C-674D-9A42-4609F9776AE3}" type="sibTrans" cxnId="{A19449C7-69B0-2245-9777-8722538727D4}">
      <dgm:prSet/>
      <dgm:spPr/>
      <dgm:t>
        <a:bodyPr/>
        <a:lstStyle/>
        <a:p>
          <a:endParaRPr lang="en-US"/>
        </a:p>
      </dgm:t>
    </dgm:pt>
    <dgm:pt modelId="{99C0CDBE-7000-E147-B141-77FBFC00B277}">
      <dgm:prSet custT="1"/>
      <dgm:spPr/>
      <dgm:t>
        <a:bodyPr/>
        <a:lstStyle/>
        <a:p>
          <a:pPr rtl="0"/>
          <a:r>
            <a:rPr lang="en-US" sz="1800" dirty="0" smtClean="0"/>
            <a:t>System integrity</a:t>
          </a:r>
          <a:endParaRPr lang="en-US" sz="1800" dirty="0"/>
        </a:p>
      </dgm:t>
    </dgm:pt>
    <dgm:pt modelId="{D346A79B-05B5-7149-AC3F-BC6AF45DD253}" type="parTrans" cxnId="{BD025F01-050B-2B4D-8EC1-B6B50D422BD2}">
      <dgm:prSet/>
      <dgm:spPr/>
      <dgm:t>
        <a:bodyPr/>
        <a:lstStyle/>
        <a:p>
          <a:endParaRPr lang="en-US"/>
        </a:p>
      </dgm:t>
    </dgm:pt>
    <dgm:pt modelId="{CE4224DA-4BFC-D447-9F60-37A065135669}" type="sibTrans" cxnId="{BD025F01-050B-2B4D-8EC1-B6B50D422BD2}">
      <dgm:prSet/>
      <dgm:spPr/>
      <dgm:t>
        <a:bodyPr/>
        <a:lstStyle/>
        <a:p>
          <a:endParaRPr lang="en-US"/>
        </a:p>
      </dgm:t>
    </dgm:pt>
    <dgm:pt modelId="{4CB84985-FB77-9F46-A053-B23E4ED6EAA5}">
      <dgm:prSet custT="1"/>
      <dgm:spPr/>
      <dgm:t>
        <a:bodyPr/>
        <a:lstStyle/>
        <a:p>
          <a:pPr rtl="0"/>
          <a:r>
            <a:rPr lang="en-US" sz="1600" dirty="0" smtClean="0"/>
            <a:t>Assures that a system performs its intended function in an unimpaired manner, free from deliberate or inadvertent unauthorized manipulation of the system</a:t>
          </a:r>
          <a:endParaRPr lang="en-US" sz="1600" dirty="0"/>
        </a:p>
      </dgm:t>
    </dgm:pt>
    <dgm:pt modelId="{3B6A8F58-5086-FA4C-84B2-881E07C372DA}" type="parTrans" cxnId="{60C79975-4612-B84E-ADAE-E7D23679E458}">
      <dgm:prSet/>
      <dgm:spPr/>
      <dgm:t>
        <a:bodyPr/>
        <a:lstStyle/>
        <a:p>
          <a:endParaRPr lang="en-US"/>
        </a:p>
      </dgm:t>
    </dgm:pt>
    <dgm:pt modelId="{8C77420A-6DC8-9941-BB17-4E1A0249EBE1}" type="sibTrans" cxnId="{60C79975-4612-B84E-ADAE-E7D23679E458}">
      <dgm:prSet/>
      <dgm:spPr/>
      <dgm:t>
        <a:bodyPr/>
        <a:lstStyle/>
        <a:p>
          <a:endParaRPr lang="en-US"/>
        </a:p>
      </dgm:t>
    </dgm:pt>
    <dgm:pt modelId="{8E786CE7-B556-B840-8BF5-6292FDE95AEE}">
      <dgm:prSet custT="1"/>
      <dgm:spPr/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Availability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C53212-50CB-E041-B8A6-7C37BFF256F2}" type="parTrans" cxnId="{1A0C63BB-E837-FC47-BF44-A889B511BE1E}">
      <dgm:prSet/>
      <dgm:spPr/>
      <dgm:t>
        <a:bodyPr/>
        <a:lstStyle/>
        <a:p>
          <a:endParaRPr lang="en-US"/>
        </a:p>
      </dgm:t>
    </dgm:pt>
    <dgm:pt modelId="{00A03D01-DA6F-F048-BC29-58C578B54D42}" type="sibTrans" cxnId="{1A0C63BB-E837-FC47-BF44-A889B511BE1E}">
      <dgm:prSet/>
      <dgm:spPr/>
      <dgm:t>
        <a:bodyPr/>
        <a:lstStyle/>
        <a:p>
          <a:endParaRPr lang="en-US"/>
        </a:p>
      </dgm:t>
    </dgm:pt>
    <dgm:pt modelId="{A06EF79B-B678-0A4D-B154-D65B70B0BE8B}">
      <dgm:prSet custT="1"/>
      <dgm:spPr/>
      <dgm:t>
        <a:bodyPr/>
        <a:lstStyle/>
        <a:p>
          <a:pPr rtl="0"/>
          <a:r>
            <a:rPr lang="en-US" sz="1800" dirty="0" smtClean="0"/>
            <a:t>Assures that systems work promptly and service is not denied to authorized users</a:t>
          </a:r>
          <a:endParaRPr lang="en-US" sz="1800" dirty="0"/>
        </a:p>
      </dgm:t>
    </dgm:pt>
    <dgm:pt modelId="{6FA206AC-30F8-C544-9604-2CA8E53FFCEF}" type="parTrans" cxnId="{C0ED1F73-19FA-4347-BFA9-88092C8EA421}">
      <dgm:prSet/>
      <dgm:spPr/>
      <dgm:t>
        <a:bodyPr/>
        <a:lstStyle/>
        <a:p>
          <a:endParaRPr lang="en-US"/>
        </a:p>
      </dgm:t>
    </dgm:pt>
    <dgm:pt modelId="{4467D7CD-857D-764C-811B-82D854FAD4EF}" type="sibTrans" cxnId="{C0ED1F73-19FA-4347-BFA9-88092C8EA421}">
      <dgm:prSet/>
      <dgm:spPr/>
      <dgm:t>
        <a:bodyPr/>
        <a:lstStyle/>
        <a:p>
          <a:endParaRPr lang="en-US"/>
        </a:p>
      </dgm:t>
    </dgm:pt>
    <dgm:pt modelId="{34173FFC-40F5-D74A-B8CF-1587B7364017}" type="pres">
      <dgm:prSet presAssocID="{2567974E-4399-F548-A0B8-9EB94BC4596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778957-62DF-9344-B516-61D513DAD32B}" type="pres">
      <dgm:prSet presAssocID="{318A4174-A7E5-9F48-9C92-954100843372}" presName="parentLin" presStyleCnt="0"/>
      <dgm:spPr/>
      <dgm:t>
        <a:bodyPr/>
        <a:lstStyle/>
        <a:p>
          <a:endParaRPr lang="en-US"/>
        </a:p>
      </dgm:t>
    </dgm:pt>
    <dgm:pt modelId="{51A02C84-5188-D145-814C-E8418EA6DECE}" type="pres">
      <dgm:prSet presAssocID="{318A4174-A7E5-9F48-9C92-95410084337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049758F-6852-7E48-A5F6-439FA44B34F9}" type="pres">
      <dgm:prSet presAssocID="{318A4174-A7E5-9F48-9C92-95410084337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C9714-B9E4-2444-8242-5DE4BF09B262}" type="pres">
      <dgm:prSet presAssocID="{318A4174-A7E5-9F48-9C92-954100843372}" presName="negativeSpace" presStyleCnt="0"/>
      <dgm:spPr/>
      <dgm:t>
        <a:bodyPr/>
        <a:lstStyle/>
        <a:p>
          <a:endParaRPr lang="en-US"/>
        </a:p>
      </dgm:t>
    </dgm:pt>
    <dgm:pt modelId="{5A498C14-EC1A-C044-AC9A-2483F9CB7F7A}" type="pres">
      <dgm:prSet presAssocID="{318A4174-A7E5-9F48-9C92-95410084337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A03B9-90CC-8D4F-907E-0596F46D16FC}" type="pres">
      <dgm:prSet presAssocID="{8F15643E-7BA4-D84A-963E-7FF978BFFDE9}" presName="spaceBetweenRectangles" presStyleCnt="0"/>
      <dgm:spPr/>
      <dgm:t>
        <a:bodyPr/>
        <a:lstStyle/>
        <a:p>
          <a:endParaRPr lang="en-US"/>
        </a:p>
      </dgm:t>
    </dgm:pt>
    <dgm:pt modelId="{29355B7F-2627-0D4A-9C3A-95C48F034156}" type="pres">
      <dgm:prSet presAssocID="{F3872A23-839C-1747-AB33-A007ED5DF65D}" presName="parentLin" presStyleCnt="0"/>
      <dgm:spPr/>
      <dgm:t>
        <a:bodyPr/>
        <a:lstStyle/>
        <a:p>
          <a:endParaRPr lang="en-US"/>
        </a:p>
      </dgm:t>
    </dgm:pt>
    <dgm:pt modelId="{45CC6D00-5084-F54C-BAB6-84E192FA5172}" type="pres">
      <dgm:prSet presAssocID="{F3872A23-839C-1747-AB33-A007ED5DF65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65B79C-0930-C042-ADB5-25A0D1DA2B7F}" type="pres">
      <dgm:prSet presAssocID="{F3872A23-839C-1747-AB33-A007ED5DF65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197F5-FBF3-E943-B6CF-FBF8CC91D332}" type="pres">
      <dgm:prSet presAssocID="{F3872A23-839C-1747-AB33-A007ED5DF65D}" presName="negativeSpace" presStyleCnt="0"/>
      <dgm:spPr/>
      <dgm:t>
        <a:bodyPr/>
        <a:lstStyle/>
        <a:p>
          <a:endParaRPr lang="en-US"/>
        </a:p>
      </dgm:t>
    </dgm:pt>
    <dgm:pt modelId="{4DA3C829-4C77-2E4B-ACF0-22E49FD0F419}" type="pres">
      <dgm:prSet presAssocID="{F3872A23-839C-1747-AB33-A007ED5DF65D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02965-0CE4-7648-BC6E-A7036732A0A2}" type="pres">
      <dgm:prSet presAssocID="{CDD11628-B4FB-FE42-B97F-A4ACD852F9CF}" presName="spaceBetweenRectangles" presStyleCnt="0"/>
      <dgm:spPr/>
      <dgm:t>
        <a:bodyPr/>
        <a:lstStyle/>
        <a:p>
          <a:endParaRPr lang="en-US"/>
        </a:p>
      </dgm:t>
    </dgm:pt>
    <dgm:pt modelId="{9D6EEB7C-6CF8-3F45-82A4-66F4F2BD0126}" type="pres">
      <dgm:prSet presAssocID="{8E786CE7-B556-B840-8BF5-6292FDE95AEE}" presName="parentLin" presStyleCnt="0"/>
      <dgm:spPr/>
      <dgm:t>
        <a:bodyPr/>
        <a:lstStyle/>
        <a:p>
          <a:endParaRPr lang="en-US"/>
        </a:p>
      </dgm:t>
    </dgm:pt>
    <dgm:pt modelId="{66FCA555-5B0A-5E4D-9599-E70C35274D14}" type="pres">
      <dgm:prSet presAssocID="{8E786CE7-B556-B840-8BF5-6292FDE95AE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667DCDD7-116F-2549-8EDA-F2F25FC22E3F}" type="pres">
      <dgm:prSet presAssocID="{8E786CE7-B556-B840-8BF5-6292FDE95AE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871E-D7A3-A244-8DA3-5F2C4D567BEE}" type="pres">
      <dgm:prSet presAssocID="{8E786CE7-B556-B840-8BF5-6292FDE95AEE}" presName="negativeSpace" presStyleCnt="0"/>
      <dgm:spPr/>
      <dgm:t>
        <a:bodyPr/>
        <a:lstStyle/>
        <a:p>
          <a:endParaRPr lang="en-US"/>
        </a:p>
      </dgm:t>
    </dgm:pt>
    <dgm:pt modelId="{CC27436A-1E4D-D84D-A7FC-05F0DE392564}" type="pres">
      <dgm:prSet presAssocID="{8E786CE7-B556-B840-8BF5-6292FDE95AE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0C63BB-E837-FC47-BF44-A889B511BE1E}" srcId="{2567974E-4399-F548-A0B8-9EB94BC45965}" destId="{8E786CE7-B556-B840-8BF5-6292FDE95AEE}" srcOrd="2" destOrd="0" parTransId="{D7C53212-50CB-E041-B8A6-7C37BFF256F2}" sibTransId="{00A03D01-DA6F-F048-BC29-58C578B54D42}"/>
    <dgm:cxn modelId="{A19449C7-69B0-2245-9777-8722538727D4}" srcId="{30C38FF5-4429-4F4C-911B-2DB9C33D340B}" destId="{5EC57D55-CC39-D948-9995-0869E97B52DF}" srcOrd="0" destOrd="0" parTransId="{7C3D7C39-71A3-384D-AA17-F9AD29D02448}" sibTransId="{BB5E1D67-125C-674D-9A42-4609F9776AE3}"/>
    <dgm:cxn modelId="{67B8EB2D-A751-1D4A-914D-D2AD4733CBBD}" srcId="{21A9F706-8CA7-D446-8BEA-2B90D05E4FEB}" destId="{B21E9014-F1B9-5E49-94EA-5CCB3041C961}" srcOrd="0" destOrd="0" parTransId="{67DCBDF3-A0A9-6D4B-A351-488C0AF72F07}" sibTransId="{B7B36CEC-824D-0D4D-93BF-4BDBA5F7D673}"/>
    <dgm:cxn modelId="{DA5E7566-1D55-3244-AE6E-9A037D45F2C2}" type="presOf" srcId="{8E786CE7-B556-B840-8BF5-6292FDE95AEE}" destId="{66FCA555-5B0A-5E4D-9599-E70C35274D14}" srcOrd="0" destOrd="0" presId="urn:microsoft.com/office/officeart/2005/8/layout/list1"/>
    <dgm:cxn modelId="{B26DAA2B-90AF-474A-B94C-F25B0C705904}" type="presOf" srcId="{6035E519-D43A-9845-9BBF-8E7DF74F833D}" destId="{5A498C14-EC1A-C044-AC9A-2483F9CB7F7A}" srcOrd="0" destOrd="2" presId="urn:microsoft.com/office/officeart/2005/8/layout/list1"/>
    <dgm:cxn modelId="{4A572C50-A751-FB40-A850-838F8C96B8CD}" srcId="{6035E519-D43A-9845-9BBF-8E7DF74F833D}" destId="{69FCB829-A180-964B-A24B-0C706AD3D91E}" srcOrd="0" destOrd="0" parTransId="{2EF42A8E-639D-A34D-BC76-23FE2383B4D3}" sibTransId="{142EA30A-FBF1-5643-A3DE-4F13F46C14CD}"/>
    <dgm:cxn modelId="{4C8450A0-2E6D-D744-9A9B-F6CEFB047CEC}" type="presOf" srcId="{4CB84985-FB77-9F46-A053-B23E4ED6EAA5}" destId="{4DA3C829-4C77-2E4B-ACF0-22E49FD0F419}" srcOrd="0" destOrd="3" presId="urn:microsoft.com/office/officeart/2005/8/layout/list1"/>
    <dgm:cxn modelId="{24AB1A32-6A90-5B4D-A526-8F7A661AA4D0}" type="presOf" srcId="{99C0CDBE-7000-E147-B141-77FBFC00B277}" destId="{4DA3C829-4C77-2E4B-ACF0-22E49FD0F419}" srcOrd="0" destOrd="2" presId="urn:microsoft.com/office/officeart/2005/8/layout/list1"/>
    <dgm:cxn modelId="{08869938-FC8F-5945-BF51-76A1B28B9BF2}" type="presOf" srcId="{B21E9014-F1B9-5E49-94EA-5CCB3041C961}" destId="{5A498C14-EC1A-C044-AC9A-2483F9CB7F7A}" srcOrd="0" destOrd="1" presId="urn:microsoft.com/office/officeart/2005/8/layout/list1"/>
    <dgm:cxn modelId="{59D0DD1D-922F-DE4F-8C7F-2663E70D41CE}" srcId="{318A4174-A7E5-9F48-9C92-954100843372}" destId="{21A9F706-8CA7-D446-8BEA-2B90D05E4FEB}" srcOrd="0" destOrd="0" parTransId="{ADE95395-6D54-1349-94BA-33C16F8584B2}" sibTransId="{D4DDB567-C84F-1C44-B7A8-86024AD82621}"/>
    <dgm:cxn modelId="{8B03144A-2471-7A4B-AFB0-A8FACCEB2AFC}" type="presOf" srcId="{30C38FF5-4429-4F4C-911B-2DB9C33D340B}" destId="{4DA3C829-4C77-2E4B-ACF0-22E49FD0F419}" srcOrd="0" destOrd="0" presId="urn:microsoft.com/office/officeart/2005/8/layout/list1"/>
    <dgm:cxn modelId="{60C79975-4612-B84E-ADAE-E7D23679E458}" srcId="{99C0CDBE-7000-E147-B141-77FBFC00B277}" destId="{4CB84985-FB77-9F46-A053-B23E4ED6EAA5}" srcOrd="0" destOrd="0" parTransId="{3B6A8F58-5086-FA4C-84B2-881E07C372DA}" sibTransId="{8C77420A-6DC8-9941-BB17-4E1A0249EBE1}"/>
    <dgm:cxn modelId="{A3F98014-D4A0-9049-8EF1-A13A5068B265}" type="presOf" srcId="{5EC57D55-CC39-D948-9995-0869E97B52DF}" destId="{4DA3C829-4C77-2E4B-ACF0-22E49FD0F419}" srcOrd="0" destOrd="1" presId="urn:microsoft.com/office/officeart/2005/8/layout/list1"/>
    <dgm:cxn modelId="{F8D7F121-AE8A-A940-A005-331FE9932BED}" type="presOf" srcId="{A06EF79B-B678-0A4D-B154-D65B70B0BE8B}" destId="{CC27436A-1E4D-D84D-A7FC-05F0DE392564}" srcOrd="0" destOrd="0" presId="urn:microsoft.com/office/officeart/2005/8/layout/list1"/>
    <dgm:cxn modelId="{6A6FFFF6-63B1-CE4E-A829-2D83ACD4B10B}" type="presOf" srcId="{318A4174-A7E5-9F48-9C92-954100843372}" destId="{51A02C84-5188-D145-814C-E8418EA6DECE}" srcOrd="0" destOrd="0" presId="urn:microsoft.com/office/officeart/2005/8/layout/list1"/>
    <dgm:cxn modelId="{7FCFAB22-8F9D-3340-B418-F597D0B6B50F}" type="presOf" srcId="{318A4174-A7E5-9F48-9C92-954100843372}" destId="{6049758F-6852-7E48-A5F6-439FA44B34F9}" srcOrd="1" destOrd="0" presId="urn:microsoft.com/office/officeart/2005/8/layout/list1"/>
    <dgm:cxn modelId="{52F6F6B9-D8A9-5543-B849-F0BAAA55F45B}" type="presOf" srcId="{21A9F706-8CA7-D446-8BEA-2B90D05E4FEB}" destId="{5A498C14-EC1A-C044-AC9A-2483F9CB7F7A}" srcOrd="0" destOrd="0" presId="urn:microsoft.com/office/officeart/2005/8/layout/list1"/>
    <dgm:cxn modelId="{BEBDF9FD-C9B5-C64F-95D6-9E9BD3349FAD}" type="presOf" srcId="{2567974E-4399-F548-A0B8-9EB94BC45965}" destId="{34173FFC-40F5-D74A-B8CF-1587B7364017}" srcOrd="0" destOrd="0" presId="urn:microsoft.com/office/officeart/2005/8/layout/list1"/>
    <dgm:cxn modelId="{C0ED1F73-19FA-4347-BFA9-88092C8EA421}" srcId="{8E786CE7-B556-B840-8BF5-6292FDE95AEE}" destId="{A06EF79B-B678-0A4D-B154-D65B70B0BE8B}" srcOrd="0" destOrd="0" parTransId="{6FA206AC-30F8-C544-9604-2CA8E53FFCEF}" sibTransId="{4467D7CD-857D-764C-811B-82D854FAD4EF}"/>
    <dgm:cxn modelId="{52862A91-4742-9046-AABC-1F22D701418F}" srcId="{2567974E-4399-F548-A0B8-9EB94BC45965}" destId="{F3872A23-839C-1747-AB33-A007ED5DF65D}" srcOrd="1" destOrd="0" parTransId="{EEC11D0C-BB0A-F943-AF4F-730C5809D2BC}" sibTransId="{CDD11628-B4FB-FE42-B97F-A4ACD852F9CF}"/>
    <dgm:cxn modelId="{BD025F01-050B-2B4D-8EC1-B6B50D422BD2}" srcId="{F3872A23-839C-1747-AB33-A007ED5DF65D}" destId="{99C0CDBE-7000-E147-B141-77FBFC00B277}" srcOrd="1" destOrd="0" parTransId="{D346A79B-05B5-7149-AC3F-BC6AF45DD253}" sibTransId="{CE4224DA-4BFC-D447-9F60-37A065135669}"/>
    <dgm:cxn modelId="{8E4F3C6D-32B7-2547-BA73-3DC25943CCF2}" type="presOf" srcId="{69FCB829-A180-964B-A24B-0C706AD3D91E}" destId="{5A498C14-EC1A-C044-AC9A-2483F9CB7F7A}" srcOrd="0" destOrd="3" presId="urn:microsoft.com/office/officeart/2005/8/layout/list1"/>
    <dgm:cxn modelId="{40FF8A8E-A32D-3F40-A66A-FBEC46A44D72}" srcId="{2567974E-4399-F548-A0B8-9EB94BC45965}" destId="{318A4174-A7E5-9F48-9C92-954100843372}" srcOrd="0" destOrd="0" parTransId="{40FB4427-3126-D944-B8DA-E500D87C2E12}" sibTransId="{8F15643E-7BA4-D84A-963E-7FF978BFFDE9}"/>
    <dgm:cxn modelId="{5FA5EE85-90D0-9C44-9DB1-B848B02A0240}" type="presOf" srcId="{8E786CE7-B556-B840-8BF5-6292FDE95AEE}" destId="{667DCDD7-116F-2549-8EDA-F2F25FC22E3F}" srcOrd="1" destOrd="0" presId="urn:microsoft.com/office/officeart/2005/8/layout/list1"/>
    <dgm:cxn modelId="{EB142F24-E3E0-AD4B-B2A0-95DF667E0C43}" srcId="{318A4174-A7E5-9F48-9C92-954100843372}" destId="{6035E519-D43A-9845-9BBF-8E7DF74F833D}" srcOrd="1" destOrd="0" parTransId="{37E13955-F314-494E-ADAB-DC93BBB4BEE0}" sibTransId="{B593D6B0-D808-2143-AB3A-690922D49438}"/>
    <dgm:cxn modelId="{B2A1CB68-708C-9340-8839-20BCA6AAAC86}" type="presOf" srcId="{F3872A23-839C-1747-AB33-A007ED5DF65D}" destId="{D865B79C-0930-C042-ADB5-25A0D1DA2B7F}" srcOrd="1" destOrd="0" presId="urn:microsoft.com/office/officeart/2005/8/layout/list1"/>
    <dgm:cxn modelId="{8953D3BF-2230-534A-9B89-056768195C29}" srcId="{F3872A23-839C-1747-AB33-A007ED5DF65D}" destId="{30C38FF5-4429-4F4C-911B-2DB9C33D340B}" srcOrd="0" destOrd="0" parTransId="{8DBD0CAE-0231-974F-9D69-6657F24E7DCA}" sibTransId="{B9D7464F-75F1-024C-93FF-ED77A560A090}"/>
    <dgm:cxn modelId="{B527C861-6325-BB45-A210-1A0356F330EC}" type="presOf" srcId="{F3872A23-839C-1747-AB33-A007ED5DF65D}" destId="{45CC6D00-5084-F54C-BAB6-84E192FA5172}" srcOrd="0" destOrd="0" presId="urn:microsoft.com/office/officeart/2005/8/layout/list1"/>
    <dgm:cxn modelId="{112AB530-F0C0-8949-A103-EC1D9B39A8A4}" type="presParOf" srcId="{34173FFC-40F5-D74A-B8CF-1587B7364017}" destId="{F2778957-62DF-9344-B516-61D513DAD32B}" srcOrd="0" destOrd="0" presId="urn:microsoft.com/office/officeart/2005/8/layout/list1"/>
    <dgm:cxn modelId="{7E6597D8-0011-9A4D-94D0-34C25E74E77A}" type="presParOf" srcId="{F2778957-62DF-9344-B516-61D513DAD32B}" destId="{51A02C84-5188-D145-814C-E8418EA6DECE}" srcOrd="0" destOrd="0" presId="urn:microsoft.com/office/officeart/2005/8/layout/list1"/>
    <dgm:cxn modelId="{72CD1053-D24E-994C-905B-18EA17FE695B}" type="presParOf" srcId="{F2778957-62DF-9344-B516-61D513DAD32B}" destId="{6049758F-6852-7E48-A5F6-439FA44B34F9}" srcOrd="1" destOrd="0" presId="urn:microsoft.com/office/officeart/2005/8/layout/list1"/>
    <dgm:cxn modelId="{CEF6096D-1BC8-3D4E-8945-8455A4CEA6F0}" type="presParOf" srcId="{34173FFC-40F5-D74A-B8CF-1587B7364017}" destId="{0F1C9714-B9E4-2444-8242-5DE4BF09B262}" srcOrd="1" destOrd="0" presId="urn:microsoft.com/office/officeart/2005/8/layout/list1"/>
    <dgm:cxn modelId="{A3CE94D6-9570-7641-9672-BDA6271F4AD7}" type="presParOf" srcId="{34173FFC-40F5-D74A-B8CF-1587B7364017}" destId="{5A498C14-EC1A-C044-AC9A-2483F9CB7F7A}" srcOrd="2" destOrd="0" presId="urn:microsoft.com/office/officeart/2005/8/layout/list1"/>
    <dgm:cxn modelId="{182F1812-B89F-8E43-9253-8EA77019CE3B}" type="presParOf" srcId="{34173FFC-40F5-D74A-B8CF-1587B7364017}" destId="{90DA03B9-90CC-8D4F-907E-0596F46D16FC}" srcOrd="3" destOrd="0" presId="urn:microsoft.com/office/officeart/2005/8/layout/list1"/>
    <dgm:cxn modelId="{A0D0B7F3-ABC3-6947-85A6-D93F68F9CC5A}" type="presParOf" srcId="{34173FFC-40F5-D74A-B8CF-1587B7364017}" destId="{29355B7F-2627-0D4A-9C3A-95C48F034156}" srcOrd="4" destOrd="0" presId="urn:microsoft.com/office/officeart/2005/8/layout/list1"/>
    <dgm:cxn modelId="{ADDEDE00-36EE-2D46-A665-5C4EA6AFD573}" type="presParOf" srcId="{29355B7F-2627-0D4A-9C3A-95C48F034156}" destId="{45CC6D00-5084-F54C-BAB6-84E192FA5172}" srcOrd="0" destOrd="0" presId="urn:microsoft.com/office/officeart/2005/8/layout/list1"/>
    <dgm:cxn modelId="{6B9598BD-4D0E-F049-92EC-696C4724B0C8}" type="presParOf" srcId="{29355B7F-2627-0D4A-9C3A-95C48F034156}" destId="{D865B79C-0930-C042-ADB5-25A0D1DA2B7F}" srcOrd="1" destOrd="0" presId="urn:microsoft.com/office/officeart/2005/8/layout/list1"/>
    <dgm:cxn modelId="{6C06F6EC-A79E-F042-B16E-2635AE94543B}" type="presParOf" srcId="{34173FFC-40F5-D74A-B8CF-1587B7364017}" destId="{743197F5-FBF3-E943-B6CF-FBF8CC91D332}" srcOrd="5" destOrd="0" presId="urn:microsoft.com/office/officeart/2005/8/layout/list1"/>
    <dgm:cxn modelId="{5461FF92-7458-DA4C-ACD0-E57E8989CC52}" type="presParOf" srcId="{34173FFC-40F5-D74A-B8CF-1587B7364017}" destId="{4DA3C829-4C77-2E4B-ACF0-22E49FD0F419}" srcOrd="6" destOrd="0" presId="urn:microsoft.com/office/officeart/2005/8/layout/list1"/>
    <dgm:cxn modelId="{C97FB75A-2A3F-8048-9856-0CB8D6B43153}" type="presParOf" srcId="{34173FFC-40F5-D74A-B8CF-1587B7364017}" destId="{4E102965-0CE4-7648-BC6E-A7036732A0A2}" srcOrd="7" destOrd="0" presId="urn:microsoft.com/office/officeart/2005/8/layout/list1"/>
    <dgm:cxn modelId="{A914DAE9-7CA8-754E-ADFE-2B93D3261B86}" type="presParOf" srcId="{34173FFC-40F5-D74A-B8CF-1587B7364017}" destId="{9D6EEB7C-6CF8-3F45-82A4-66F4F2BD0126}" srcOrd="8" destOrd="0" presId="urn:microsoft.com/office/officeart/2005/8/layout/list1"/>
    <dgm:cxn modelId="{C953D2DD-6421-174E-84BF-8268848BAB19}" type="presParOf" srcId="{9D6EEB7C-6CF8-3F45-82A4-66F4F2BD0126}" destId="{66FCA555-5B0A-5E4D-9599-E70C35274D14}" srcOrd="0" destOrd="0" presId="urn:microsoft.com/office/officeart/2005/8/layout/list1"/>
    <dgm:cxn modelId="{3ACBE2AC-2AE3-5343-B4FB-6C866F4ACA4A}" type="presParOf" srcId="{9D6EEB7C-6CF8-3F45-82A4-66F4F2BD0126}" destId="{667DCDD7-116F-2549-8EDA-F2F25FC22E3F}" srcOrd="1" destOrd="0" presId="urn:microsoft.com/office/officeart/2005/8/layout/list1"/>
    <dgm:cxn modelId="{7011D39A-3D13-894A-A8C2-5AC1AB52BB71}" type="presParOf" srcId="{34173FFC-40F5-D74A-B8CF-1587B7364017}" destId="{CC16871E-D7A3-A244-8DA3-5F2C4D567BEE}" srcOrd="9" destOrd="0" presId="urn:microsoft.com/office/officeart/2005/8/layout/list1"/>
    <dgm:cxn modelId="{0029BBE2-5661-A647-83A8-67BAAEC10E8C}" type="presParOf" srcId="{34173FFC-40F5-D74A-B8CF-1587B7364017}" destId="{CC27436A-1E4D-D84D-A7FC-05F0DE3925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23DCF8-72E3-144A-A633-71F28C732000}" type="doc">
      <dgm:prSet loTypeId="urn:microsoft.com/office/officeart/2005/8/layout/vList5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B08B88F-A009-1948-9A73-AB7494904C9E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Masquerade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D4BF5-0E42-354D-A9E1-85E860D66F46}" type="parTrans" cxnId="{BCB84A2D-559B-C24F-AB0C-B91D6622BE68}">
      <dgm:prSet/>
      <dgm:spPr/>
      <dgm:t>
        <a:bodyPr/>
        <a:lstStyle/>
        <a:p>
          <a:endParaRPr lang="en-US"/>
        </a:p>
      </dgm:t>
    </dgm:pt>
    <dgm:pt modelId="{4F397F3A-444F-734E-BDEE-61A6DF37E628}" type="sibTrans" cxnId="{BCB84A2D-559B-C24F-AB0C-B91D6622BE68}">
      <dgm:prSet/>
      <dgm:spPr/>
      <dgm:t>
        <a:bodyPr/>
        <a:lstStyle/>
        <a:p>
          <a:endParaRPr lang="en-US"/>
        </a:p>
      </dgm:t>
    </dgm:pt>
    <dgm:pt modelId="{E9FDC65B-0D60-1F4F-B97F-0EA7C0235755}">
      <dgm:prSet/>
      <dgm:spPr/>
      <dgm:t>
        <a:bodyPr/>
        <a:lstStyle/>
        <a:p>
          <a:pPr rtl="0"/>
          <a:r>
            <a:rPr lang="en-US" dirty="0" smtClean="0"/>
            <a:t>Takes place when one entity pretends to be a different entity</a:t>
          </a:r>
          <a:endParaRPr lang="en-US" dirty="0"/>
        </a:p>
      </dgm:t>
    </dgm:pt>
    <dgm:pt modelId="{C4EB62D4-2F13-3D4A-A46E-576FFAFFC107}" type="parTrans" cxnId="{77345D43-3A60-B146-A5D5-0D744B8317D4}">
      <dgm:prSet/>
      <dgm:spPr/>
      <dgm:t>
        <a:bodyPr/>
        <a:lstStyle/>
        <a:p>
          <a:endParaRPr lang="en-US"/>
        </a:p>
      </dgm:t>
    </dgm:pt>
    <dgm:pt modelId="{FB66449C-9275-984F-A3F3-55052371A716}" type="sibTrans" cxnId="{77345D43-3A60-B146-A5D5-0D744B8317D4}">
      <dgm:prSet/>
      <dgm:spPr/>
      <dgm:t>
        <a:bodyPr/>
        <a:lstStyle/>
        <a:p>
          <a:endParaRPr lang="en-US"/>
        </a:p>
      </dgm:t>
    </dgm:pt>
    <dgm:pt modelId="{85A25129-D75F-8547-9C34-AB3C73204E9D}">
      <dgm:prSet/>
      <dgm:spPr/>
      <dgm:t>
        <a:bodyPr/>
        <a:lstStyle/>
        <a:p>
          <a:pPr rtl="0"/>
          <a:r>
            <a:rPr lang="en-US" dirty="0" smtClean="0"/>
            <a:t>Usually includes one of the other forms of active attack</a:t>
          </a:r>
          <a:endParaRPr lang="en-US" dirty="0"/>
        </a:p>
      </dgm:t>
    </dgm:pt>
    <dgm:pt modelId="{18809EE1-A86D-CF4F-B0CE-9891BBCC5EB7}" type="parTrans" cxnId="{83A57E6C-1020-7642-8FB5-FD7A8F73221C}">
      <dgm:prSet/>
      <dgm:spPr/>
      <dgm:t>
        <a:bodyPr/>
        <a:lstStyle/>
        <a:p>
          <a:endParaRPr lang="en-US"/>
        </a:p>
      </dgm:t>
    </dgm:pt>
    <dgm:pt modelId="{BB8F67A8-EB49-8E4C-855F-5A0354C6E9E1}" type="sibTrans" cxnId="{83A57E6C-1020-7642-8FB5-FD7A8F73221C}">
      <dgm:prSet/>
      <dgm:spPr/>
      <dgm:t>
        <a:bodyPr/>
        <a:lstStyle/>
        <a:p>
          <a:endParaRPr lang="en-US"/>
        </a:p>
      </dgm:t>
    </dgm:pt>
    <dgm:pt modelId="{684654ED-11BD-C940-9C72-F844DFF81F0E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Replay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B481BD-EEE5-894D-986B-49F64ADBCD4B}" type="parTrans" cxnId="{21C33BDF-CACE-0F4D-BB0A-0771A61AF058}">
      <dgm:prSet/>
      <dgm:spPr/>
      <dgm:t>
        <a:bodyPr/>
        <a:lstStyle/>
        <a:p>
          <a:endParaRPr lang="en-US"/>
        </a:p>
      </dgm:t>
    </dgm:pt>
    <dgm:pt modelId="{CE6651BB-25BA-274D-9E08-EC94B1877C65}" type="sibTrans" cxnId="{21C33BDF-CACE-0F4D-BB0A-0771A61AF058}">
      <dgm:prSet/>
      <dgm:spPr/>
      <dgm:t>
        <a:bodyPr/>
        <a:lstStyle/>
        <a:p>
          <a:endParaRPr lang="en-US"/>
        </a:p>
      </dgm:t>
    </dgm:pt>
    <dgm:pt modelId="{F29AC745-5B80-1540-A77A-8EFC6343F5CF}">
      <dgm:prSet/>
      <dgm:spPr/>
      <dgm:t>
        <a:bodyPr/>
        <a:lstStyle/>
        <a:p>
          <a:pPr rtl="0"/>
          <a:r>
            <a:rPr lang="en-US" dirty="0" smtClean="0"/>
            <a:t>Involves the passive capture of a data unit and its subsequent retransmission to produce an unauthorized effect</a:t>
          </a:r>
          <a:endParaRPr lang="en-US" dirty="0"/>
        </a:p>
      </dgm:t>
    </dgm:pt>
    <dgm:pt modelId="{E0733D8E-7962-234C-810C-90C4C4DF3E31}" type="parTrans" cxnId="{34439DAA-AACE-1F48-BCD5-A061B0AFD3F8}">
      <dgm:prSet/>
      <dgm:spPr/>
      <dgm:t>
        <a:bodyPr/>
        <a:lstStyle/>
        <a:p>
          <a:endParaRPr lang="en-US"/>
        </a:p>
      </dgm:t>
    </dgm:pt>
    <dgm:pt modelId="{CB541CEA-6765-054F-94D6-EA9035F2DB48}" type="sibTrans" cxnId="{34439DAA-AACE-1F48-BCD5-A061B0AFD3F8}">
      <dgm:prSet/>
      <dgm:spPr/>
      <dgm:t>
        <a:bodyPr/>
        <a:lstStyle/>
        <a:p>
          <a:endParaRPr lang="en-US"/>
        </a:p>
      </dgm:t>
    </dgm:pt>
    <dgm:pt modelId="{08F38FFA-8ADF-244C-B24E-9DC9EBBE1C4A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Modification of messages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87CB23-FAAC-B546-B850-2DB1E9D89BA2}" type="parTrans" cxnId="{16398D4C-26B7-794D-829E-D81E2A24715B}">
      <dgm:prSet/>
      <dgm:spPr/>
      <dgm:t>
        <a:bodyPr/>
        <a:lstStyle/>
        <a:p>
          <a:endParaRPr lang="en-US"/>
        </a:p>
      </dgm:t>
    </dgm:pt>
    <dgm:pt modelId="{EF949317-1634-8C48-A6B0-543CEA09999F}" type="sibTrans" cxnId="{16398D4C-26B7-794D-829E-D81E2A24715B}">
      <dgm:prSet/>
      <dgm:spPr/>
      <dgm:t>
        <a:bodyPr/>
        <a:lstStyle/>
        <a:p>
          <a:endParaRPr lang="en-US"/>
        </a:p>
      </dgm:t>
    </dgm:pt>
    <dgm:pt modelId="{CC1C70FB-85AF-6244-B643-6B95499E6E93}">
      <dgm:prSet/>
      <dgm:spPr/>
      <dgm:t>
        <a:bodyPr/>
        <a:lstStyle/>
        <a:p>
          <a:pPr rtl="0"/>
          <a:r>
            <a:rPr lang="en-US" dirty="0" smtClean="0"/>
            <a:t>Some portion of a legitimate message is altered, or messages are delayed or reordered to produce an unauthorized effect</a:t>
          </a:r>
          <a:endParaRPr lang="en-US" dirty="0"/>
        </a:p>
      </dgm:t>
    </dgm:pt>
    <dgm:pt modelId="{DB776C5B-EF5D-6D4B-BB9A-C34BC253264F}" type="parTrans" cxnId="{E32FB86D-8CDD-E441-B7DF-D4CF624D4B95}">
      <dgm:prSet/>
      <dgm:spPr/>
      <dgm:t>
        <a:bodyPr/>
        <a:lstStyle/>
        <a:p>
          <a:endParaRPr lang="en-US"/>
        </a:p>
      </dgm:t>
    </dgm:pt>
    <dgm:pt modelId="{5735F4B0-1362-2E41-9B9D-9009230C3363}" type="sibTrans" cxnId="{E32FB86D-8CDD-E441-B7DF-D4CF624D4B95}">
      <dgm:prSet/>
      <dgm:spPr/>
      <dgm:t>
        <a:bodyPr/>
        <a:lstStyle/>
        <a:p>
          <a:endParaRPr lang="en-US"/>
        </a:p>
      </dgm:t>
    </dgm:pt>
    <dgm:pt modelId="{30ADB79F-CA4C-6F4A-A35A-DE0761546418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330D82-32F4-C344-B9C8-258F409B90D0}" type="parTrans" cxnId="{7CF4FD84-92C8-CB47-915C-E5C062209235}">
      <dgm:prSet/>
      <dgm:spPr/>
      <dgm:t>
        <a:bodyPr/>
        <a:lstStyle/>
        <a:p>
          <a:endParaRPr lang="en-US"/>
        </a:p>
      </dgm:t>
    </dgm:pt>
    <dgm:pt modelId="{6D2724A0-2B2E-5D48-B49A-5179AE5B6F9F}" type="sibTrans" cxnId="{7CF4FD84-92C8-CB47-915C-E5C062209235}">
      <dgm:prSet/>
      <dgm:spPr/>
      <dgm:t>
        <a:bodyPr/>
        <a:lstStyle/>
        <a:p>
          <a:endParaRPr lang="en-US"/>
        </a:p>
      </dgm:t>
    </dgm:pt>
    <dgm:pt modelId="{51CBC6AB-F765-0E48-BAB6-3306A69BFB80}">
      <dgm:prSet/>
      <dgm:spPr/>
      <dgm:t>
        <a:bodyPr/>
        <a:lstStyle/>
        <a:p>
          <a:pPr rtl="0"/>
          <a:r>
            <a:rPr lang="en-US" dirty="0" smtClean="0"/>
            <a:t>Prevents or inhibits the normal use or management of communications facilities</a:t>
          </a:r>
          <a:endParaRPr lang="en-US" dirty="0"/>
        </a:p>
      </dgm:t>
    </dgm:pt>
    <dgm:pt modelId="{4FB1C887-E474-F149-AF8A-C71581115502}" type="parTrans" cxnId="{D11F5749-0EF5-454B-B549-A77BBA8FC2EE}">
      <dgm:prSet/>
      <dgm:spPr/>
      <dgm:t>
        <a:bodyPr/>
        <a:lstStyle/>
        <a:p>
          <a:endParaRPr lang="en-US"/>
        </a:p>
      </dgm:t>
    </dgm:pt>
    <dgm:pt modelId="{630C2376-8BC4-604A-8CFA-8E02CE2826BE}" type="sibTrans" cxnId="{D11F5749-0EF5-454B-B549-A77BBA8FC2EE}">
      <dgm:prSet/>
      <dgm:spPr/>
      <dgm:t>
        <a:bodyPr/>
        <a:lstStyle/>
        <a:p>
          <a:endParaRPr lang="en-US"/>
        </a:p>
      </dgm:t>
    </dgm:pt>
    <dgm:pt modelId="{E5A23CB2-A4A0-DF49-9E42-3BBF47D1B5A0}" type="pres">
      <dgm:prSet presAssocID="{8A23DCF8-72E3-144A-A633-71F28C7320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B9D93E-FAA9-414C-B8E8-FBBB7988FD16}" type="pres">
      <dgm:prSet presAssocID="{6B08B88F-A009-1948-9A73-AB7494904C9E}" presName="linNode" presStyleCnt="0"/>
      <dgm:spPr/>
      <dgm:t>
        <a:bodyPr/>
        <a:lstStyle/>
        <a:p>
          <a:endParaRPr lang="en-US"/>
        </a:p>
      </dgm:t>
    </dgm:pt>
    <dgm:pt modelId="{44488AAB-A78F-8047-B4DF-837F0C5AD89D}" type="pres">
      <dgm:prSet presAssocID="{6B08B88F-A009-1948-9A73-AB7494904C9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6F287F-54BE-A94E-BE50-7A86606A3A77}" type="pres">
      <dgm:prSet presAssocID="{6B08B88F-A009-1948-9A73-AB7494904C9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C0ABC-23B8-3049-98D3-D0761945FFB7}" type="pres">
      <dgm:prSet presAssocID="{4F397F3A-444F-734E-BDEE-61A6DF37E628}" presName="sp" presStyleCnt="0"/>
      <dgm:spPr/>
      <dgm:t>
        <a:bodyPr/>
        <a:lstStyle/>
        <a:p>
          <a:endParaRPr lang="en-US"/>
        </a:p>
      </dgm:t>
    </dgm:pt>
    <dgm:pt modelId="{6345C142-429E-F84C-A676-C061FB483709}" type="pres">
      <dgm:prSet presAssocID="{684654ED-11BD-C940-9C72-F844DFF81F0E}" presName="linNode" presStyleCnt="0"/>
      <dgm:spPr/>
      <dgm:t>
        <a:bodyPr/>
        <a:lstStyle/>
        <a:p>
          <a:endParaRPr lang="en-US"/>
        </a:p>
      </dgm:t>
    </dgm:pt>
    <dgm:pt modelId="{0E6340F7-C0A4-1F48-82F3-FF986F32634E}" type="pres">
      <dgm:prSet presAssocID="{684654ED-11BD-C940-9C72-F844DFF81F0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892E3E-9DF2-BD4B-A6CD-F416208DABBC}" type="pres">
      <dgm:prSet presAssocID="{684654ED-11BD-C940-9C72-F844DFF81F0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319DA-FCDA-4D45-B509-8207E13003A1}" type="pres">
      <dgm:prSet presAssocID="{CE6651BB-25BA-274D-9E08-EC94B1877C65}" presName="sp" presStyleCnt="0"/>
      <dgm:spPr/>
      <dgm:t>
        <a:bodyPr/>
        <a:lstStyle/>
        <a:p>
          <a:endParaRPr lang="en-US"/>
        </a:p>
      </dgm:t>
    </dgm:pt>
    <dgm:pt modelId="{A505A33B-B8BE-CE41-84D2-939A4BC6EBEA}" type="pres">
      <dgm:prSet presAssocID="{08F38FFA-8ADF-244C-B24E-9DC9EBBE1C4A}" presName="linNode" presStyleCnt="0"/>
      <dgm:spPr/>
      <dgm:t>
        <a:bodyPr/>
        <a:lstStyle/>
        <a:p>
          <a:endParaRPr lang="en-US"/>
        </a:p>
      </dgm:t>
    </dgm:pt>
    <dgm:pt modelId="{2CDB3922-7DE2-9442-911D-A27BD9574D07}" type="pres">
      <dgm:prSet presAssocID="{08F38FFA-8ADF-244C-B24E-9DC9EBBE1C4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B773CD-5155-AE49-A39A-DB646F837512}" type="pres">
      <dgm:prSet presAssocID="{08F38FFA-8ADF-244C-B24E-9DC9EBBE1C4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ED33A7-3B1B-1949-A021-EBC6A625EA93}" type="pres">
      <dgm:prSet presAssocID="{EF949317-1634-8C48-A6B0-543CEA09999F}" presName="sp" presStyleCnt="0"/>
      <dgm:spPr/>
      <dgm:t>
        <a:bodyPr/>
        <a:lstStyle/>
        <a:p>
          <a:endParaRPr lang="en-US"/>
        </a:p>
      </dgm:t>
    </dgm:pt>
    <dgm:pt modelId="{950DC070-145A-CE41-B596-BBE10477CBEA}" type="pres">
      <dgm:prSet presAssocID="{30ADB79F-CA4C-6F4A-A35A-DE0761546418}" presName="linNode" presStyleCnt="0"/>
      <dgm:spPr/>
      <dgm:t>
        <a:bodyPr/>
        <a:lstStyle/>
        <a:p>
          <a:endParaRPr lang="en-US"/>
        </a:p>
      </dgm:t>
    </dgm:pt>
    <dgm:pt modelId="{4060CB25-2046-3047-B345-AC66DC2A7D59}" type="pres">
      <dgm:prSet presAssocID="{30ADB79F-CA4C-6F4A-A35A-DE0761546418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865629-E949-B24E-AF0F-CDFF322825BD}" type="pres">
      <dgm:prSet presAssocID="{30ADB79F-CA4C-6F4A-A35A-DE0761546418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2CA145-A2E3-694F-8DA8-9F347C5A584E}" type="presOf" srcId="{F29AC745-5B80-1540-A77A-8EFC6343F5CF}" destId="{E9892E3E-9DF2-BD4B-A6CD-F416208DABBC}" srcOrd="0" destOrd="0" presId="urn:microsoft.com/office/officeart/2005/8/layout/vList5"/>
    <dgm:cxn modelId="{5119D51F-728E-F44A-A583-B918C5A307D4}" type="presOf" srcId="{8A23DCF8-72E3-144A-A633-71F28C732000}" destId="{E5A23CB2-A4A0-DF49-9E42-3BBF47D1B5A0}" srcOrd="0" destOrd="0" presId="urn:microsoft.com/office/officeart/2005/8/layout/vList5"/>
    <dgm:cxn modelId="{E32FB86D-8CDD-E441-B7DF-D4CF624D4B95}" srcId="{08F38FFA-8ADF-244C-B24E-9DC9EBBE1C4A}" destId="{CC1C70FB-85AF-6244-B643-6B95499E6E93}" srcOrd="0" destOrd="0" parTransId="{DB776C5B-EF5D-6D4B-BB9A-C34BC253264F}" sibTransId="{5735F4B0-1362-2E41-9B9D-9009230C3363}"/>
    <dgm:cxn modelId="{411D9971-F50C-EA49-99F7-8DAD5C7BAF68}" type="presOf" srcId="{30ADB79F-CA4C-6F4A-A35A-DE0761546418}" destId="{4060CB25-2046-3047-B345-AC66DC2A7D59}" srcOrd="0" destOrd="0" presId="urn:microsoft.com/office/officeart/2005/8/layout/vList5"/>
    <dgm:cxn modelId="{34439DAA-AACE-1F48-BCD5-A061B0AFD3F8}" srcId="{684654ED-11BD-C940-9C72-F844DFF81F0E}" destId="{F29AC745-5B80-1540-A77A-8EFC6343F5CF}" srcOrd="0" destOrd="0" parTransId="{E0733D8E-7962-234C-810C-90C4C4DF3E31}" sibTransId="{CB541CEA-6765-054F-94D6-EA9035F2DB48}"/>
    <dgm:cxn modelId="{862E9881-04D2-1549-831C-5C2E7FDCAF96}" type="presOf" srcId="{CC1C70FB-85AF-6244-B643-6B95499E6E93}" destId="{9EB773CD-5155-AE49-A39A-DB646F837512}" srcOrd="0" destOrd="0" presId="urn:microsoft.com/office/officeart/2005/8/layout/vList5"/>
    <dgm:cxn modelId="{2ED8735D-059E-A440-8ED3-666BEB46165C}" type="presOf" srcId="{6B08B88F-A009-1948-9A73-AB7494904C9E}" destId="{44488AAB-A78F-8047-B4DF-837F0C5AD89D}" srcOrd="0" destOrd="0" presId="urn:microsoft.com/office/officeart/2005/8/layout/vList5"/>
    <dgm:cxn modelId="{16398D4C-26B7-794D-829E-D81E2A24715B}" srcId="{8A23DCF8-72E3-144A-A633-71F28C732000}" destId="{08F38FFA-8ADF-244C-B24E-9DC9EBBE1C4A}" srcOrd="2" destOrd="0" parTransId="{7E87CB23-FAAC-B546-B850-2DB1E9D89BA2}" sibTransId="{EF949317-1634-8C48-A6B0-543CEA09999F}"/>
    <dgm:cxn modelId="{21C33BDF-CACE-0F4D-BB0A-0771A61AF058}" srcId="{8A23DCF8-72E3-144A-A633-71F28C732000}" destId="{684654ED-11BD-C940-9C72-F844DFF81F0E}" srcOrd="1" destOrd="0" parTransId="{3EB481BD-EEE5-894D-986B-49F64ADBCD4B}" sibTransId="{CE6651BB-25BA-274D-9E08-EC94B1877C65}"/>
    <dgm:cxn modelId="{1D749D12-4B04-A440-9661-EEA1A922595F}" type="presOf" srcId="{51CBC6AB-F765-0E48-BAB6-3306A69BFB80}" destId="{AF865629-E949-B24E-AF0F-CDFF322825BD}" srcOrd="0" destOrd="0" presId="urn:microsoft.com/office/officeart/2005/8/layout/vList5"/>
    <dgm:cxn modelId="{83A57E6C-1020-7642-8FB5-FD7A8F73221C}" srcId="{6B08B88F-A009-1948-9A73-AB7494904C9E}" destId="{85A25129-D75F-8547-9C34-AB3C73204E9D}" srcOrd="1" destOrd="0" parTransId="{18809EE1-A86D-CF4F-B0CE-9891BBCC5EB7}" sibTransId="{BB8F67A8-EB49-8E4C-855F-5A0354C6E9E1}"/>
    <dgm:cxn modelId="{D11F5749-0EF5-454B-B549-A77BBA8FC2EE}" srcId="{30ADB79F-CA4C-6F4A-A35A-DE0761546418}" destId="{51CBC6AB-F765-0E48-BAB6-3306A69BFB80}" srcOrd="0" destOrd="0" parTransId="{4FB1C887-E474-F149-AF8A-C71581115502}" sibTransId="{630C2376-8BC4-604A-8CFA-8E02CE2826BE}"/>
    <dgm:cxn modelId="{BCB84A2D-559B-C24F-AB0C-B91D6622BE68}" srcId="{8A23DCF8-72E3-144A-A633-71F28C732000}" destId="{6B08B88F-A009-1948-9A73-AB7494904C9E}" srcOrd="0" destOrd="0" parTransId="{BABD4BF5-0E42-354D-A9E1-85E860D66F46}" sibTransId="{4F397F3A-444F-734E-BDEE-61A6DF37E628}"/>
    <dgm:cxn modelId="{436B4A1E-20D9-3B43-BC32-A45D09F45486}" type="presOf" srcId="{08F38FFA-8ADF-244C-B24E-9DC9EBBE1C4A}" destId="{2CDB3922-7DE2-9442-911D-A27BD9574D07}" srcOrd="0" destOrd="0" presId="urn:microsoft.com/office/officeart/2005/8/layout/vList5"/>
    <dgm:cxn modelId="{B48477C2-A6A0-8647-BCA5-EB3291B8EC62}" type="presOf" srcId="{E9FDC65B-0D60-1F4F-B97F-0EA7C0235755}" destId="{AA6F287F-54BE-A94E-BE50-7A86606A3A77}" srcOrd="0" destOrd="0" presId="urn:microsoft.com/office/officeart/2005/8/layout/vList5"/>
    <dgm:cxn modelId="{0838DE41-FF38-B04D-B0AC-F4CD22412947}" type="presOf" srcId="{85A25129-D75F-8547-9C34-AB3C73204E9D}" destId="{AA6F287F-54BE-A94E-BE50-7A86606A3A77}" srcOrd="0" destOrd="1" presId="urn:microsoft.com/office/officeart/2005/8/layout/vList5"/>
    <dgm:cxn modelId="{77345D43-3A60-B146-A5D5-0D744B8317D4}" srcId="{6B08B88F-A009-1948-9A73-AB7494904C9E}" destId="{E9FDC65B-0D60-1F4F-B97F-0EA7C0235755}" srcOrd="0" destOrd="0" parTransId="{C4EB62D4-2F13-3D4A-A46E-576FFAFFC107}" sibTransId="{FB66449C-9275-984F-A3F3-55052371A716}"/>
    <dgm:cxn modelId="{7CF4FD84-92C8-CB47-915C-E5C062209235}" srcId="{8A23DCF8-72E3-144A-A633-71F28C732000}" destId="{30ADB79F-CA4C-6F4A-A35A-DE0761546418}" srcOrd="3" destOrd="0" parTransId="{19330D82-32F4-C344-B9C8-258F409B90D0}" sibTransId="{6D2724A0-2B2E-5D48-B49A-5179AE5B6F9F}"/>
    <dgm:cxn modelId="{CB8A5855-FBA5-8242-B066-73017C3F2C66}" type="presOf" srcId="{684654ED-11BD-C940-9C72-F844DFF81F0E}" destId="{0E6340F7-C0A4-1F48-82F3-FF986F32634E}" srcOrd="0" destOrd="0" presId="urn:microsoft.com/office/officeart/2005/8/layout/vList5"/>
    <dgm:cxn modelId="{5E47184A-46BB-4E44-A031-13467F0417A0}" type="presParOf" srcId="{E5A23CB2-A4A0-DF49-9E42-3BBF47D1B5A0}" destId="{71B9D93E-FAA9-414C-B8E8-FBBB7988FD16}" srcOrd="0" destOrd="0" presId="urn:microsoft.com/office/officeart/2005/8/layout/vList5"/>
    <dgm:cxn modelId="{9A63D692-1BB2-9D4B-9321-F5D9B26BC28A}" type="presParOf" srcId="{71B9D93E-FAA9-414C-B8E8-FBBB7988FD16}" destId="{44488AAB-A78F-8047-B4DF-837F0C5AD89D}" srcOrd="0" destOrd="0" presId="urn:microsoft.com/office/officeart/2005/8/layout/vList5"/>
    <dgm:cxn modelId="{FF0FAA94-476A-D648-B5D4-3D7AB43012D4}" type="presParOf" srcId="{71B9D93E-FAA9-414C-B8E8-FBBB7988FD16}" destId="{AA6F287F-54BE-A94E-BE50-7A86606A3A77}" srcOrd="1" destOrd="0" presId="urn:microsoft.com/office/officeart/2005/8/layout/vList5"/>
    <dgm:cxn modelId="{D4813CA4-C04A-D944-954F-033337FA52D3}" type="presParOf" srcId="{E5A23CB2-A4A0-DF49-9E42-3BBF47D1B5A0}" destId="{4F7C0ABC-23B8-3049-98D3-D0761945FFB7}" srcOrd="1" destOrd="0" presId="urn:microsoft.com/office/officeart/2005/8/layout/vList5"/>
    <dgm:cxn modelId="{974FE9F6-2065-B048-BB3F-DB55B5C94C68}" type="presParOf" srcId="{E5A23CB2-A4A0-DF49-9E42-3BBF47D1B5A0}" destId="{6345C142-429E-F84C-A676-C061FB483709}" srcOrd="2" destOrd="0" presId="urn:microsoft.com/office/officeart/2005/8/layout/vList5"/>
    <dgm:cxn modelId="{BB61B8E2-D87C-C147-959D-55FA5F50E7A7}" type="presParOf" srcId="{6345C142-429E-F84C-A676-C061FB483709}" destId="{0E6340F7-C0A4-1F48-82F3-FF986F32634E}" srcOrd="0" destOrd="0" presId="urn:microsoft.com/office/officeart/2005/8/layout/vList5"/>
    <dgm:cxn modelId="{574F6899-3CB5-6444-995E-D0F17593E2FB}" type="presParOf" srcId="{6345C142-429E-F84C-A676-C061FB483709}" destId="{E9892E3E-9DF2-BD4B-A6CD-F416208DABBC}" srcOrd="1" destOrd="0" presId="urn:microsoft.com/office/officeart/2005/8/layout/vList5"/>
    <dgm:cxn modelId="{78F7DE80-2065-6A46-BB5E-81BD2C0C5F77}" type="presParOf" srcId="{E5A23CB2-A4A0-DF49-9E42-3BBF47D1B5A0}" destId="{579319DA-FCDA-4D45-B509-8207E13003A1}" srcOrd="3" destOrd="0" presId="urn:microsoft.com/office/officeart/2005/8/layout/vList5"/>
    <dgm:cxn modelId="{6327400D-9B23-F648-9B75-3C8BB16ECEBA}" type="presParOf" srcId="{E5A23CB2-A4A0-DF49-9E42-3BBF47D1B5A0}" destId="{A505A33B-B8BE-CE41-84D2-939A4BC6EBEA}" srcOrd="4" destOrd="0" presId="urn:microsoft.com/office/officeart/2005/8/layout/vList5"/>
    <dgm:cxn modelId="{FB9F14DB-1D7D-F04F-97DA-4937BB3C1EC7}" type="presParOf" srcId="{A505A33B-B8BE-CE41-84D2-939A4BC6EBEA}" destId="{2CDB3922-7DE2-9442-911D-A27BD9574D07}" srcOrd="0" destOrd="0" presId="urn:microsoft.com/office/officeart/2005/8/layout/vList5"/>
    <dgm:cxn modelId="{36D9CDE4-5F83-DE4A-BDE2-DB9E6E089782}" type="presParOf" srcId="{A505A33B-B8BE-CE41-84D2-939A4BC6EBEA}" destId="{9EB773CD-5155-AE49-A39A-DB646F837512}" srcOrd="1" destOrd="0" presId="urn:microsoft.com/office/officeart/2005/8/layout/vList5"/>
    <dgm:cxn modelId="{4541F785-3779-0A40-AC0B-475D0AF7083E}" type="presParOf" srcId="{E5A23CB2-A4A0-DF49-9E42-3BBF47D1B5A0}" destId="{56ED33A7-3B1B-1949-A021-EBC6A625EA93}" srcOrd="5" destOrd="0" presId="urn:microsoft.com/office/officeart/2005/8/layout/vList5"/>
    <dgm:cxn modelId="{8422EA84-691A-9545-BD55-EAC1EA8C3F97}" type="presParOf" srcId="{E5A23CB2-A4A0-DF49-9E42-3BBF47D1B5A0}" destId="{950DC070-145A-CE41-B596-BBE10477CBEA}" srcOrd="6" destOrd="0" presId="urn:microsoft.com/office/officeart/2005/8/layout/vList5"/>
    <dgm:cxn modelId="{93CC3C52-DBFE-7D41-9EBC-8F4110B5EC1A}" type="presParOf" srcId="{950DC070-145A-CE41-B596-BBE10477CBEA}" destId="{4060CB25-2046-3047-B345-AC66DC2A7D59}" srcOrd="0" destOrd="0" presId="urn:microsoft.com/office/officeart/2005/8/layout/vList5"/>
    <dgm:cxn modelId="{39C98B0B-2AD9-8E4C-9F32-F1B4D4363E4C}" type="presParOf" srcId="{950DC070-145A-CE41-B596-BBE10477CBEA}" destId="{AF865629-E949-B24E-AF0F-CDFF322825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C179B3-BE5D-4142-AB77-6AE34AE14ACE}" type="doc">
      <dgm:prSet loTypeId="urn:microsoft.com/office/officeart/2005/8/layout/lProcess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76956AC-EFF8-F348-9C47-5CB7BF58FA25}">
      <dgm:prSet phldrT="[Text]"/>
      <dgm:spPr/>
      <dgm:t>
        <a:bodyPr/>
        <a:lstStyle/>
        <a:p>
          <a:r>
            <a:rPr lang="en-US" dirty="0" smtClean="0"/>
            <a:t>The type of operations used for transforming plaintext to </a:t>
          </a:r>
          <a:r>
            <a:rPr lang="en-US" dirty="0" err="1" smtClean="0"/>
            <a:t>ciphertext</a:t>
          </a:r>
          <a:endParaRPr lang="en-US" dirty="0"/>
        </a:p>
      </dgm:t>
    </dgm:pt>
    <dgm:pt modelId="{669DA478-D211-0C40-A153-9C8AC383781C}" type="parTrans" cxnId="{DD77597B-8B15-EE4D-926F-9BFF9AE9AB4E}">
      <dgm:prSet/>
      <dgm:spPr/>
      <dgm:t>
        <a:bodyPr/>
        <a:lstStyle/>
        <a:p>
          <a:endParaRPr lang="en-US"/>
        </a:p>
      </dgm:t>
    </dgm:pt>
    <dgm:pt modelId="{67C397A1-D85A-704D-9E69-98D69194DB91}" type="sibTrans" cxnId="{DD77597B-8B15-EE4D-926F-9BFF9AE9AB4E}">
      <dgm:prSet/>
      <dgm:spPr/>
      <dgm:t>
        <a:bodyPr/>
        <a:lstStyle/>
        <a:p>
          <a:endParaRPr lang="en-US"/>
        </a:p>
      </dgm:t>
    </dgm:pt>
    <dgm:pt modelId="{15158232-5636-F54B-9E82-24A86B2CC40D}">
      <dgm:prSet/>
      <dgm:spPr/>
      <dgm:t>
        <a:bodyPr/>
        <a:lstStyle/>
        <a:p>
          <a:r>
            <a:rPr lang="en-US" smtClean="0"/>
            <a:t>Substitution</a:t>
          </a:r>
          <a:endParaRPr lang="en-US" dirty="0" smtClean="0"/>
        </a:p>
      </dgm:t>
    </dgm:pt>
    <dgm:pt modelId="{3788416C-4673-584E-B357-8CD978EB8C97}" type="parTrans" cxnId="{ED5294EA-EC3D-6146-AC11-0E2332656079}">
      <dgm:prSet/>
      <dgm:spPr/>
      <dgm:t>
        <a:bodyPr/>
        <a:lstStyle/>
        <a:p>
          <a:endParaRPr lang="en-US"/>
        </a:p>
      </dgm:t>
    </dgm:pt>
    <dgm:pt modelId="{8A0198D0-2666-FD46-A986-88F01249EE75}" type="sibTrans" cxnId="{ED5294EA-EC3D-6146-AC11-0E2332656079}">
      <dgm:prSet/>
      <dgm:spPr/>
      <dgm:t>
        <a:bodyPr/>
        <a:lstStyle/>
        <a:p>
          <a:endParaRPr lang="en-US"/>
        </a:p>
      </dgm:t>
    </dgm:pt>
    <dgm:pt modelId="{43FD649A-6D70-C048-ACE3-D29EFF662F0D}">
      <dgm:prSet/>
      <dgm:spPr/>
      <dgm:t>
        <a:bodyPr/>
        <a:lstStyle/>
        <a:p>
          <a:r>
            <a:rPr lang="en-US" smtClean="0"/>
            <a:t>Transposition </a:t>
          </a:r>
          <a:endParaRPr lang="en-US" dirty="0" smtClean="0"/>
        </a:p>
      </dgm:t>
    </dgm:pt>
    <dgm:pt modelId="{2D44BCB4-9992-9B42-A2BC-C9F4625246F0}" type="parTrans" cxnId="{123BCA35-B99A-5B4A-9EC9-335C8D6DC519}">
      <dgm:prSet/>
      <dgm:spPr/>
      <dgm:t>
        <a:bodyPr/>
        <a:lstStyle/>
        <a:p>
          <a:endParaRPr lang="en-US"/>
        </a:p>
      </dgm:t>
    </dgm:pt>
    <dgm:pt modelId="{DD30BE0D-E940-FB4E-ACA7-CBBF67E63FB3}" type="sibTrans" cxnId="{123BCA35-B99A-5B4A-9EC9-335C8D6DC519}">
      <dgm:prSet/>
      <dgm:spPr/>
      <dgm:t>
        <a:bodyPr/>
        <a:lstStyle/>
        <a:p>
          <a:endParaRPr lang="en-US"/>
        </a:p>
      </dgm:t>
    </dgm:pt>
    <dgm:pt modelId="{7BD094F8-913A-BC4A-99AC-95E50E755F0C}">
      <dgm:prSet/>
      <dgm:spPr/>
      <dgm:t>
        <a:bodyPr/>
        <a:lstStyle/>
        <a:p>
          <a:r>
            <a:rPr lang="en-US" smtClean="0"/>
            <a:t>The number of keys used</a:t>
          </a:r>
          <a:endParaRPr lang="en-US" dirty="0" smtClean="0"/>
        </a:p>
      </dgm:t>
    </dgm:pt>
    <dgm:pt modelId="{F0A0612E-8F80-6442-BABA-B23CB08CC762}" type="parTrans" cxnId="{B1F46906-4C46-694E-B064-9116B6C22A74}">
      <dgm:prSet/>
      <dgm:spPr/>
      <dgm:t>
        <a:bodyPr/>
        <a:lstStyle/>
        <a:p>
          <a:endParaRPr lang="en-US"/>
        </a:p>
      </dgm:t>
    </dgm:pt>
    <dgm:pt modelId="{D417236E-5D90-DD40-848F-C43CD5017C1F}" type="sibTrans" cxnId="{B1F46906-4C46-694E-B064-9116B6C22A74}">
      <dgm:prSet/>
      <dgm:spPr/>
      <dgm:t>
        <a:bodyPr/>
        <a:lstStyle/>
        <a:p>
          <a:endParaRPr lang="en-US"/>
        </a:p>
      </dgm:t>
    </dgm:pt>
    <dgm:pt modelId="{0E078EEE-F30B-DC40-9FDD-A59097886534}">
      <dgm:prSet/>
      <dgm:spPr/>
      <dgm:t>
        <a:bodyPr/>
        <a:lstStyle/>
        <a:p>
          <a:r>
            <a:rPr lang="en-US" dirty="0" smtClean="0"/>
            <a:t>Symmetric, single-key, secret-key, conventional encryption</a:t>
          </a:r>
        </a:p>
      </dgm:t>
    </dgm:pt>
    <dgm:pt modelId="{EFE14EBC-FAFB-F447-9439-EDE1E62DE4CE}" type="parTrans" cxnId="{377051F4-319C-3E4D-BC2D-027E6CB425F8}">
      <dgm:prSet/>
      <dgm:spPr/>
      <dgm:t>
        <a:bodyPr/>
        <a:lstStyle/>
        <a:p>
          <a:endParaRPr lang="en-US"/>
        </a:p>
      </dgm:t>
    </dgm:pt>
    <dgm:pt modelId="{8B24B370-EF27-244A-9203-9B0EC86677C4}" type="sibTrans" cxnId="{377051F4-319C-3E4D-BC2D-027E6CB425F8}">
      <dgm:prSet/>
      <dgm:spPr/>
      <dgm:t>
        <a:bodyPr/>
        <a:lstStyle/>
        <a:p>
          <a:endParaRPr lang="en-US"/>
        </a:p>
      </dgm:t>
    </dgm:pt>
    <dgm:pt modelId="{86D473AD-F3F3-4048-8BC0-1AC6573A74E3}">
      <dgm:prSet/>
      <dgm:spPr/>
      <dgm:t>
        <a:bodyPr/>
        <a:lstStyle/>
        <a:p>
          <a:r>
            <a:rPr lang="en-US" smtClean="0"/>
            <a:t>Asymmetric, two-key, or public-key encryption</a:t>
          </a:r>
          <a:endParaRPr lang="en-US" dirty="0" smtClean="0"/>
        </a:p>
      </dgm:t>
    </dgm:pt>
    <dgm:pt modelId="{4DC18731-9099-B240-8DB8-04D8310D534A}" type="parTrans" cxnId="{55BCBCE4-F17E-D343-9020-8C15928D7F34}">
      <dgm:prSet/>
      <dgm:spPr/>
      <dgm:t>
        <a:bodyPr/>
        <a:lstStyle/>
        <a:p>
          <a:endParaRPr lang="en-US"/>
        </a:p>
      </dgm:t>
    </dgm:pt>
    <dgm:pt modelId="{FCEF4638-D522-6C4B-B4A6-8BE99DBEB8C7}" type="sibTrans" cxnId="{55BCBCE4-F17E-D343-9020-8C15928D7F34}">
      <dgm:prSet/>
      <dgm:spPr/>
      <dgm:t>
        <a:bodyPr/>
        <a:lstStyle/>
        <a:p>
          <a:endParaRPr lang="en-US"/>
        </a:p>
      </dgm:t>
    </dgm:pt>
    <dgm:pt modelId="{76045574-DA6B-F846-A68B-8E8FE2F3C975}">
      <dgm:prSet/>
      <dgm:spPr/>
      <dgm:t>
        <a:bodyPr/>
        <a:lstStyle/>
        <a:p>
          <a:r>
            <a:rPr lang="en-US" smtClean="0"/>
            <a:t>The way in which the plaintext is processed</a:t>
          </a:r>
          <a:endParaRPr lang="en-US" dirty="0" smtClean="0"/>
        </a:p>
      </dgm:t>
    </dgm:pt>
    <dgm:pt modelId="{D4136C0C-14FC-BE46-9FA0-B445DD03F538}" type="parTrans" cxnId="{DF5B02D5-B78E-324D-9616-205421D5EF40}">
      <dgm:prSet/>
      <dgm:spPr/>
      <dgm:t>
        <a:bodyPr/>
        <a:lstStyle/>
        <a:p>
          <a:endParaRPr lang="en-US"/>
        </a:p>
      </dgm:t>
    </dgm:pt>
    <dgm:pt modelId="{76C84DE2-21E7-5B42-B416-6374F0DB8833}" type="sibTrans" cxnId="{DF5B02D5-B78E-324D-9616-205421D5EF40}">
      <dgm:prSet/>
      <dgm:spPr/>
      <dgm:t>
        <a:bodyPr/>
        <a:lstStyle/>
        <a:p>
          <a:endParaRPr lang="en-US"/>
        </a:p>
      </dgm:t>
    </dgm:pt>
    <dgm:pt modelId="{F84D387D-20EE-E842-B722-C788E0C2879D}">
      <dgm:prSet/>
      <dgm:spPr/>
      <dgm:t>
        <a:bodyPr/>
        <a:lstStyle/>
        <a:p>
          <a:r>
            <a:rPr lang="en-US" smtClean="0"/>
            <a:t>Block cipher</a:t>
          </a:r>
          <a:endParaRPr lang="en-US" dirty="0" smtClean="0"/>
        </a:p>
      </dgm:t>
    </dgm:pt>
    <dgm:pt modelId="{EE900814-5820-BF4F-B343-E51425805490}" type="parTrans" cxnId="{64F51EF7-CB9E-1043-9060-2B1D28AFE2D5}">
      <dgm:prSet/>
      <dgm:spPr/>
      <dgm:t>
        <a:bodyPr/>
        <a:lstStyle/>
        <a:p>
          <a:endParaRPr lang="en-US"/>
        </a:p>
      </dgm:t>
    </dgm:pt>
    <dgm:pt modelId="{55C19B54-24E2-3F48-B6C2-976AF1C1360B}" type="sibTrans" cxnId="{64F51EF7-CB9E-1043-9060-2B1D28AFE2D5}">
      <dgm:prSet/>
      <dgm:spPr/>
      <dgm:t>
        <a:bodyPr/>
        <a:lstStyle/>
        <a:p>
          <a:endParaRPr lang="en-US"/>
        </a:p>
      </dgm:t>
    </dgm:pt>
    <dgm:pt modelId="{C63E959D-F32D-F34A-8F2D-B4FE2E53D9D9}">
      <dgm:prSet/>
      <dgm:spPr/>
      <dgm:t>
        <a:bodyPr/>
        <a:lstStyle/>
        <a:p>
          <a:r>
            <a:rPr lang="en-US" dirty="0" smtClean="0"/>
            <a:t>Stream cipher</a:t>
          </a:r>
          <a:endParaRPr lang="en-AU" dirty="0" smtClean="0"/>
        </a:p>
      </dgm:t>
    </dgm:pt>
    <dgm:pt modelId="{7C4B06E2-6F39-D14F-85D8-E507440C2E80}" type="parTrans" cxnId="{3BE02B31-27DB-F742-BD95-B714395E8FA1}">
      <dgm:prSet/>
      <dgm:spPr/>
      <dgm:t>
        <a:bodyPr/>
        <a:lstStyle/>
        <a:p>
          <a:endParaRPr lang="en-US"/>
        </a:p>
      </dgm:t>
    </dgm:pt>
    <dgm:pt modelId="{5EF57938-B8A6-C14C-AC53-243ED6C850A4}" type="sibTrans" cxnId="{3BE02B31-27DB-F742-BD95-B714395E8FA1}">
      <dgm:prSet/>
      <dgm:spPr/>
      <dgm:t>
        <a:bodyPr/>
        <a:lstStyle/>
        <a:p>
          <a:endParaRPr lang="en-US"/>
        </a:p>
      </dgm:t>
    </dgm:pt>
    <dgm:pt modelId="{91786F4A-90C9-994C-887B-4C7C898CCA39}" type="pres">
      <dgm:prSet presAssocID="{FDC179B3-BE5D-4142-AB77-6AE34AE14AC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1CB66E-4310-E347-BE1C-B1D44E032FEA}" type="pres">
      <dgm:prSet presAssocID="{E76956AC-EFF8-F348-9C47-5CB7BF58FA25}" presName="compNode" presStyleCnt="0"/>
      <dgm:spPr/>
      <dgm:t>
        <a:bodyPr/>
        <a:lstStyle/>
        <a:p>
          <a:endParaRPr lang="en-US"/>
        </a:p>
      </dgm:t>
    </dgm:pt>
    <dgm:pt modelId="{569AA357-20E8-8B4F-9641-8B0A0558D5C1}" type="pres">
      <dgm:prSet presAssocID="{E76956AC-EFF8-F348-9C47-5CB7BF58FA25}" presName="aNode" presStyleLbl="bgShp" presStyleIdx="0" presStyleCnt="3"/>
      <dgm:spPr/>
      <dgm:t>
        <a:bodyPr/>
        <a:lstStyle/>
        <a:p>
          <a:endParaRPr lang="en-US"/>
        </a:p>
      </dgm:t>
    </dgm:pt>
    <dgm:pt modelId="{9336B19B-5432-1E46-B703-26FB4A34E5C1}" type="pres">
      <dgm:prSet presAssocID="{E76956AC-EFF8-F348-9C47-5CB7BF58FA25}" presName="textNode" presStyleLbl="bgShp" presStyleIdx="0" presStyleCnt="3"/>
      <dgm:spPr/>
      <dgm:t>
        <a:bodyPr/>
        <a:lstStyle/>
        <a:p>
          <a:endParaRPr lang="en-US"/>
        </a:p>
      </dgm:t>
    </dgm:pt>
    <dgm:pt modelId="{13FFE0CD-1A33-9544-A75C-82FB4BA0C768}" type="pres">
      <dgm:prSet presAssocID="{E76956AC-EFF8-F348-9C47-5CB7BF58FA25}" presName="compChildNode" presStyleCnt="0"/>
      <dgm:spPr/>
      <dgm:t>
        <a:bodyPr/>
        <a:lstStyle/>
        <a:p>
          <a:endParaRPr lang="en-US"/>
        </a:p>
      </dgm:t>
    </dgm:pt>
    <dgm:pt modelId="{2203F66D-AD2C-264C-A99F-E71C4D3D7119}" type="pres">
      <dgm:prSet presAssocID="{E76956AC-EFF8-F348-9C47-5CB7BF58FA25}" presName="theInnerList" presStyleCnt="0"/>
      <dgm:spPr/>
      <dgm:t>
        <a:bodyPr/>
        <a:lstStyle/>
        <a:p>
          <a:endParaRPr lang="en-US"/>
        </a:p>
      </dgm:t>
    </dgm:pt>
    <dgm:pt modelId="{2BD908FB-9339-6045-9B70-D6C87F242750}" type="pres">
      <dgm:prSet presAssocID="{15158232-5636-F54B-9E82-24A86B2CC40D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0F47CB-9155-8F44-A97D-CAF9600886CB}" type="pres">
      <dgm:prSet presAssocID="{15158232-5636-F54B-9E82-24A86B2CC40D}" presName="aSpace2" presStyleCnt="0"/>
      <dgm:spPr/>
      <dgm:t>
        <a:bodyPr/>
        <a:lstStyle/>
        <a:p>
          <a:endParaRPr lang="en-US"/>
        </a:p>
      </dgm:t>
    </dgm:pt>
    <dgm:pt modelId="{1A983032-6FEA-1C4A-BE9F-4D806E17953C}" type="pres">
      <dgm:prSet presAssocID="{43FD649A-6D70-C048-ACE3-D29EFF662F0D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B49DF-7201-8544-8E21-E7071BB1B560}" type="pres">
      <dgm:prSet presAssocID="{E76956AC-EFF8-F348-9C47-5CB7BF58FA25}" presName="aSpace" presStyleCnt="0"/>
      <dgm:spPr/>
      <dgm:t>
        <a:bodyPr/>
        <a:lstStyle/>
        <a:p>
          <a:endParaRPr lang="en-US"/>
        </a:p>
      </dgm:t>
    </dgm:pt>
    <dgm:pt modelId="{98B6BD06-275B-FF4D-A3B0-C080D955E6CA}" type="pres">
      <dgm:prSet presAssocID="{7BD094F8-913A-BC4A-99AC-95E50E755F0C}" presName="compNode" presStyleCnt="0"/>
      <dgm:spPr/>
      <dgm:t>
        <a:bodyPr/>
        <a:lstStyle/>
        <a:p>
          <a:endParaRPr lang="en-US"/>
        </a:p>
      </dgm:t>
    </dgm:pt>
    <dgm:pt modelId="{8E35AEC5-6E5C-E94B-AC07-8F1C48704551}" type="pres">
      <dgm:prSet presAssocID="{7BD094F8-913A-BC4A-99AC-95E50E755F0C}" presName="aNode" presStyleLbl="bgShp" presStyleIdx="1" presStyleCnt="3"/>
      <dgm:spPr/>
      <dgm:t>
        <a:bodyPr/>
        <a:lstStyle/>
        <a:p>
          <a:endParaRPr lang="en-US"/>
        </a:p>
      </dgm:t>
    </dgm:pt>
    <dgm:pt modelId="{36A619AB-C091-7846-8D68-3476FF3695D9}" type="pres">
      <dgm:prSet presAssocID="{7BD094F8-913A-BC4A-99AC-95E50E755F0C}" presName="textNode" presStyleLbl="bgShp" presStyleIdx="1" presStyleCnt="3"/>
      <dgm:spPr/>
      <dgm:t>
        <a:bodyPr/>
        <a:lstStyle/>
        <a:p>
          <a:endParaRPr lang="en-US"/>
        </a:p>
      </dgm:t>
    </dgm:pt>
    <dgm:pt modelId="{304ABE30-1D09-8540-9C23-7985353E11E6}" type="pres">
      <dgm:prSet presAssocID="{7BD094F8-913A-BC4A-99AC-95E50E755F0C}" presName="compChildNode" presStyleCnt="0"/>
      <dgm:spPr/>
      <dgm:t>
        <a:bodyPr/>
        <a:lstStyle/>
        <a:p>
          <a:endParaRPr lang="en-US"/>
        </a:p>
      </dgm:t>
    </dgm:pt>
    <dgm:pt modelId="{0D8436CE-C706-044A-91A3-E9538CB5159C}" type="pres">
      <dgm:prSet presAssocID="{7BD094F8-913A-BC4A-99AC-95E50E755F0C}" presName="theInnerList" presStyleCnt="0"/>
      <dgm:spPr/>
      <dgm:t>
        <a:bodyPr/>
        <a:lstStyle/>
        <a:p>
          <a:endParaRPr lang="en-US"/>
        </a:p>
      </dgm:t>
    </dgm:pt>
    <dgm:pt modelId="{59F3607F-34BF-1445-8027-313F772320E6}" type="pres">
      <dgm:prSet presAssocID="{0E078EEE-F30B-DC40-9FDD-A59097886534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C9B3F6-326A-B04E-8A37-3DF462E50EAF}" type="pres">
      <dgm:prSet presAssocID="{0E078EEE-F30B-DC40-9FDD-A59097886534}" presName="aSpace2" presStyleCnt="0"/>
      <dgm:spPr/>
      <dgm:t>
        <a:bodyPr/>
        <a:lstStyle/>
        <a:p>
          <a:endParaRPr lang="en-US"/>
        </a:p>
      </dgm:t>
    </dgm:pt>
    <dgm:pt modelId="{AA328B5D-FEE6-4441-93D3-9724F5555524}" type="pres">
      <dgm:prSet presAssocID="{86D473AD-F3F3-4048-8BC0-1AC6573A74E3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FA2FC-EA7F-FB47-AF27-1E4088069174}" type="pres">
      <dgm:prSet presAssocID="{7BD094F8-913A-BC4A-99AC-95E50E755F0C}" presName="aSpace" presStyleCnt="0"/>
      <dgm:spPr/>
      <dgm:t>
        <a:bodyPr/>
        <a:lstStyle/>
        <a:p>
          <a:endParaRPr lang="en-US"/>
        </a:p>
      </dgm:t>
    </dgm:pt>
    <dgm:pt modelId="{A5666ACB-AF86-314E-B1E8-5694D40CF557}" type="pres">
      <dgm:prSet presAssocID="{76045574-DA6B-F846-A68B-8E8FE2F3C975}" presName="compNode" presStyleCnt="0"/>
      <dgm:spPr/>
      <dgm:t>
        <a:bodyPr/>
        <a:lstStyle/>
        <a:p>
          <a:endParaRPr lang="en-US"/>
        </a:p>
      </dgm:t>
    </dgm:pt>
    <dgm:pt modelId="{240978C4-FA23-8641-B69E-A16881CE1E3A}" type="pres">
      <dgm:prSet presAssocID="{76045574-DA6B-F846-A68B-8E8FE2F3C975}" presName="aNode" presStyleLbl="bgShp" presStyleIdx="2" presStyleCnt="3"/>
      <dgm:spPr/>
      <dgm:t>
        <a:bodyPr/>
        <a:lstStyle/>
        <a:p>
          <a:endParaRPr lang="en-US"/>
        </a:p>
      </dgm:t>
    </dgm:pt>
    <dgm:pt modelId="{9504718C-E298-3746-85F8-A9FA9DD7EE5C}" type="pres">
      <dgm:prSet presAssocID="{76045574-DA6B-F846-A68B-8E8FE2F3C975}" presName="textNode" presStyleLbl="bgShp" presStyleIdx="2" presStyleCnt="3"/>
      <dgm:spPr/>
      <dgm:t>
        <a:bodyPr/>
        <a:lstStyle/>
        <a:p>
          <a:endParaRPr lang="en-US"/>
        </a:p>
      </dgm:t>
    </dgm:pt>
    <dgm:pt modelId="{C548C3E8-A1AB-8F47-8D19-93FC2B114AE5}" type="pres">
      <dgm:prSet presAssocID="{76045574-DA6B-F846-A68B-8E8FE2F3C975}" presName="compChildNode" presStyleCnt="0"/>
      <dgm:spPr/>
      <dgm:t>
        <a:bodyPr/>
        <a:lstStyle/>
        <a:p>
          <a:endParaRPr lang="en-US"/>
        </a:p>
      </dgm:t>
    </dgm:pt>
    <dgm:pt modelId="{1526371A-E736-2041-BBD9-3BA1ED6BAA6F}" type="pres">
      <dgm:prSet presAssocID="{76045574-DA6B-F846-A68B-8E8FE2F3C975}" presName="theInnerList" presStyleCnt="0"/>
      <dgm:spPr/>
      <dgm:t>
        <a:bodyPr/>
        <a:lstStyle/>
        <a:p>
          <a:endParaRPr lang="en-US"/>
        </a:p>
      </dgm:t>
    </dgm:pt>
    <dgm:pt modelId="{7B864D13-D033-6D46-85D8-4A1CC9B5D5AA}" type="pres">
      <dgm:prSet presAssocID="{F84D387D-20EE-E842-B722-C788E0C2879D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884F6-273A-C744-A9E4-8C4201A04567}" type="pres">
      <dgm:prSet presAssocID="{F84D387D-20EE-E842-B722-C788E0C2879D}" presName="aSpace2" presStyleCnt="0"/>
      <dgm:spPr/>
      <dgm:t>
        <a:bodyPr/>
        <a:lstStyle/>
        <a:p>
          <a:endParaRPr lang="en-US"/>
        </a:p>
      </dgm:t>
    </dgm:pt>
    <dgm:pt modelId="{5D658181-6169-AE4F-AB98-9FC0BCA0966D}" type="pres">
      <dgm:prSet presAssocID="{C63E959D-F32D-F34A-8F2D-B4FE2E53D9D9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5294EA-EC3D-6146-AC11-0E2332656079}" srcId="{E76956AC-EFF8-F348-9C47-5CB7BF58FA25}" destId="{15158232-5636-F54B-9E82-24A86B2CC40D}" srcOrd="0" destOrd="0" parTransId="{3788416C-4673-584E-B357-8CD978EB8C97}" sibTransId="{8A0198D0-2666-FD46-A986-88F01249EE75}"/>
    <dgm:cxn modelId="{B2B1D937-A39C-4238-9380-7F727949351E}" type="presOf" srcId="{7BD094F8-913A-BC4A-99AC-95E50E755F0C}" destId="{36A619AB-C091-7846-8D68-3476FF3695D9}" srcOrd="1" destOrd="0" presId="urn:microsoft.com/office/officeart/2005/8/layout/lProcess2"/>
    <dgm:cxn modelId="{B73AE5F8-5338-44D3-B94E-1B4918674AF5}" type="presOf" srcId="{F84D387D-20EE-E842-B722-C788E0C2879D}" destId="{7B864D13-D033-6D46-85D8-4A1CC9B5D5AA}" srcOrd="0" destOrd="0" presId="urn:microsoft.com/office/officeart/2005/8/layout/lProcess2"/>
    <dgm:cxn modelId="{377051F4-319C-3E4D-BC2D-027E6CB425F8}" srcId="{7BD094F8-913A-BC4A-99AC-95E50E755F0C}" destId="{0E078EEE-F30B-DC40-9FDD-A59097886534}" srcOrd="0" destOrd="0" parTransId="{EFE14EBC-FAFB-F447-9439-EDE1E62DE4CE}" sibTransId="{8B24B370-EF27-244A-9203-9B0EC86677C4}"/>
    <dgm:cxn modelId="{50A7ECCA-D5DC-47A2-B976-CB6E471FE8E1}" type="presOf" srcId="{43FD649A-6D70-C048-ACE3-D29EFF662F0D}" destId="{1A983032-6FEA-1C4A-BE9F-4D806E17953C}" srcOrd="0" destOrd="0" presId="urn:microsoft.com/office/officeart/2005/8/layout/lProcess2"/>
    <dgm:cxn modelId="{DD77597B-8B15-EE4D-926F-9BFF9AE9AB4E}" srcId="{FDC179B3-BE5D-4142-AB77-6AE34AE14ACE}" destId="{E76956AC-EFF8-F348-9C47-5CB7BF58FA25}" srcOrd="0" destOrd="0" parTransId="{669DA478-D211-0C40-A153-9C8AC383781C}" sibTransId="{67C397A1-D85A-704D-9E69-98D69194DB91}"/>
    <dgm:cxn modelId="{947978B3-C86D-4979-9CAF-2B94F9921753}" type="presOf" srcId="{76045574-DA6B-F846-A68B-8E8FE2F3C975}" destId="{240978C4-FA23-8641-B69E-A16881CE1E3A}" srcOrd="0" destOrd="0" presId="urn:microsoft.com/office/officeart/2005/8/layout/lProcess2"/>
    <dgm:cxn modelId="{DF5B02D5-B78E-324D-9616-205421D5EF40}" srcId="{FDC179B3-BE5D-4142-AB77-6AE34AE14ACE}" destId="{76045574-DA6B-F846-A68B-8E8FE2F3C975}" srcOrd="2" destOrd="0" parTransId="{D4136C0C-14FC-BE46-9FA0-B445DD03F538}" sibTransId="{76C84DE2-21E7-5B42-B416-6374F0DB8833}"/>
    <dgm:cxn modelId="{123BCA35-B99A-5B4A-9EC9-335C8D6DC519}" srcId="{E76956AC-EFF8-F348-9C47-5CB7BF58FA25}" destId="{43FD649A-6D70-C048-ACE3-D29EFF662F0D}" srcOrd="1" destOrd="0" parTransId="{2D44BCB4-9992-9B42-A2BC-C9F4625246F0}" sibTransId="{DD30BE0D-E940-FB4E-ACA7-CBBF67E63FB3}"/>
    <dgm:cxn modelId="{065BAEE1-4050-40CC-A9EA-64D686301772}" type="presOf" srcId="{0E078EEE-F30B-DC40-9FDD-A59097886534}" destId="{59F3607F-34BF-1445-8027-313F772320E6}" srcOrd="0" destOrd="0" presId="urn:microsoft.com/office/officeart/2005/8/layout/lProcess2"/>
    <dgm:cxn modelId="{96CA3E32-63AB-473B-8F08-D8972EB22A8E}" type="presOf" srcId="{C63E959D-F32D-F34A-8F2D-B4FE2E53D9D9}" destId="{5D658181-6169-AE4F-AB98-9FC0BCA0966D}" srcOrd="0" destOrd="0" presId="urn:microsoft.com/office/officeart/2005/8/layout/lProcess2"/>
    <dgm:cxn modelId="{3BE02B31-27DB-F742-BD95-B714395E8FA1}" srcId="{76045574-DA6B-F846-A68B-8E8FE2F3C975}" destId="{C63E959D-F32D-F34A-8F2D-B4FE2E53D9D9}" srcOrd="1" destOrd="0" parTransId="{7C4B06E2-6F39-D14F-85D8-E507440C2E80}" sibTransId="{5EF57938-B8A6-C14C-AC53-243ED6C850A4}"/>
    <dgm:cxn modelId="{931E3DDF-C4C2-4056-8B1A-55A8F8BC73E6}" type="presOf" srcId="{86D473AD-F3F3-4048-8BC0-1AC6573A74E3}" destId="{AA328B5D-FEE6-4441-93D3-9724F5555524}" srcOrd="0" destOrd="0" presId="urn:microsoft.com/office/officeart/2005/8/layout/lProcess2"/>
    <dgm:cxn modelId="{55BCBCE4-F17E-D343-9020-8C15928D7F34}" srcId="{7BD094F8-913A-BC4A-99AC-95E50E755F0C}" destId="{86D473AD-F3F3-4048-8BC0-1AC6573A74E3}" srcOrd="1" destOrd="0" parTransId="{4DC18731-9099-B240-8DB8-04D8310D534A}" sibTransId="{FCEF4638-D522-6C4B-B4A6-8BE99DBEB8C7}"/>
    <dgm:cxn modelId="{7CF1C64D-79B0-40B4-B8D3-668467139B5A}" type="presOf" srcId="{E76956AC-EFF8-F348-9C47-5CB7BF58FA25}" destId="{9336B19B-5432-1E46-B703-26FB4A34E5C1}" srcOrd="1" destOrd="0" presId="urn:microsoft.com/office/officeart/2005/8/layout/lProcess2"/>
    <dgm:cxn modelId="{C0724E2B-17E9-4A46-A8D8-9D6C57F5CE12}" type="presOf" srcId="{FDC179B3-BE5D-4142-AB77-6AE34AE14ACE}" destId="{91786F4A-90C9-994C-887B-4C7C898CCA39}" srcOrd="0" destOrd="0" presId="urn:microsoft.com/office/officeart/2005/8/layout/lProcess2"/>
    <dgm:cxn modelId="{DB400730-9F0E-4A16-83A4-089A81F30F2D}" type="presOf" srcId="{7BD094F8-913A-BC4A-99AC-95E50E755F0C}" destId="{8E35AEC5-6E5C-E94B-AC07-8F1C48704551}" srcOrd="0" destOrd="0" presId="urn:microsoft.com/office/officeart/2005/8/layout/lProcess2"/>
    <dgm:cxn modelId="{FF09109A-EA4B-4053-B4E7-9317E8047956}" type="presOf" srcId="{76045574-DA6B-F846-A68B-8E8FE2F3C975}" destId="{9504718C-E298-3746-85F8-A9FA9DD7EE5C}" srcOrd="1" destOrd="0" presId="urn:microsoft.com/office/officeart/2005/8/layout/lProcess2"/>
    <dgm:cxn modelId="{B1F46906-4C46-694E-B064-9116B6C22A74}" srcId="{FDC179B3-BE5D-4142-AB77-6AE34AE14ACE}" destId="{7BD094F8-913A-BC4A-99AC-95E50E755F0C}" srcOrd="1" destOrd="0" parTransId="{F0A0612E-8F80-6442-BABA-B23CB08CC762}" sibTransId="{D417236E-5D90-DD40-848F-C43CD5017C1F}"/>
    <dgm:cxn modelId="{64F51EF7-CB9E-1043-9060-2B1D28AFE2D5}" srcId="{76045574-DA6B-F846-A68B-8E8FE2F3C975}" destId="{F84D387D-20EE-E842-B722-C788E0C2879D}" srcOrd="0" destOrd="0" parTransId="{EE900814-5820-BF4F-B343-E51425805490}" sibTransId="{55C19B54-24E2-3F48-B6C2-976AF1C1360B}"/>
    <dgm:cxn modelId="{D97C9B6B-1E8D-47A0-8D64-FB0CEB7DC437}" type="presOf" srcId="{E76956AC-EFF8-F348-9C47-5CB7BF58FA25}" destId="{569AA357-20E8-8B4F-9641-8B0A0558D5C1}" srcOrd="0" destOrd="0" presId="urn:microsoft.com/office/officeart/2005/8/layout/lProcess2"/>
    <dgm:cxn modelId="{ECD2810D-84A1-4FB1-892A-357E8D3846FD}" type="presOf" srcId="{15158232-5636-F54B-9E82-24A86B2CC40D}" destId="{2BD908FB-9339-6045-9B70-D6C87F242750}" srcOrd="0" destOrd="0" presId="urn:microsoft.com/office/officeart/2005/8/layout/lProcess2"/>
    <dgm:cxn modelId="{BD871A03-8976-4D11-8345-DC2C12AC46A4}" type="presParOf" srcId="{91786F4A-90C9-994C-887B-4C7C898CCA39}" destId="{F41CB66E-4310-E347-BE1C-B1D44E032FEA}" srcOrd="0" destOrd="0" presId="urn:microsoft.com/office/officeart/2005/8/layout/lProcess2"/>
    <dgm:cxn modelId="{664C0EC3-7D3D-455D-868D-667C953924BE}" type="presParOf" srcId="{F41CB66E-4310-E347-BE1C-B1D44E032FEA}" destId="{569AA357-20E8-8B4F-9641-8B0A0558D5C1}" srcOrd="0" destOrd="0" presId="urn:microsoft.com/office/officeart/2005/8/layout/lProcess2"/>
    <dgm:cxn modelId="{BB3C25D2-B9D8-4353-AF8D-70FDE5CA8C8F}" type="presParOf" srcId="{F41CB66E-4310-E347-BE1C-B1D44E032FEA}" destId="{9336B19B-5432-1E46-B703-26FB4A34E5C1}" srcOrd="1" destOrd="0" presId="urn:microsoft.com/office/officeart/2005/8/layout/lProcess2"/>
    <dgm:cxn modelId="{EB86C481-FCD8-425F-8945-DC7AAC77F85A}" type="presParOf" srcId="{F41CB66E-4310-E347-BE1C-B1D44E032FEA}" destId="{13FFE0CD-1A33-9544-A75C-82FB4BA0C768}" srcOrd="2" destOrd="0" presId="urn:microsoft.com/office/officeart/2005/8/layout/lProcess2"/>
    <dgm:cxn modelId="{A9F26CB7-5381-444D-AB12-C612131E95BE}" type="presParOf" srcId="{13FFE0CD-1A33-9544-A75C-82FB4BA0C768}" destId="{2203F66D-AD2C-264C-A99F-E71C4D3D7119}" srcOrd="0" destOrd="0" presId="urn:microsoft.com/office/officeart/2005/8/layout/lProcess2"/>
    <dgm:cxn modelId="{3F4517DE-B87D-4655-9C47-FE92B534DE05}" type="presParOf" srcId="{2203F66D-AD2C-264C-A99F-E71C4D3D7119}" destId="{2BD908FB-9339-6045-9B70-D6C87F242750}" srcOrd="0" destOrd="0" presId="urn:microsoft.com/office/officeart/2005/8/layout/lProcess2"/>
    <dgm:cxn modelId="{91E3332E-E498-42B4-825F-4962D0F95EF8}" type="presParOf" srcId="{2203F66D-AD2C-264C-A99F-E71C4D3D7119}" destId="{690F47CB-9155-8F44-A97D-CAF9600886CB}" srcOrd="1" destOrd="0" presId="urn:microsoft.com/office/officeart/2005/8/layout/lProcess2"/>
    <dgm:cxn modelId="{6DA0F8A4-D8A7-40D4-87B9-B8CC1853302B}" type="presParOf" srcId="{2203F66D-AD2C-264C-A99F-E71C4D3D7119}" destId="{1A983032-6FEA-1C4A-BE9F-4D806E17953C}" srcOrd="2" destOrd="0" presId="urn:microsoft.com/office/officeart/2005/8/layout/lProcess2"/>
    <dgm:cxn modelId="{DEBB93CF-58EB-4626-BA45-26C431F5B192}" type="presParOf" srcId="{91786F4A-90C9-994C-887B-4C7C898CCA39}" destId="{81DB49DF-7201-8544-8E21-E7071BB1B560}" srcOrd="1" destOrd="0" presId="urn:microsoft.com/office/officeart/2005/8/layout/lProcess2"/>
    <dgm:cxn modelId="{ECC00381-1C77-41CD-8D82-3CF2CF6664EA}" type="presParOf" srcId="{91786F4A-90C9-994C-887B-4C7C898CCA39}" destId="{98B6BD06-275B-FF4D-A3B0-C080D955E6CA}" srcOrd="2" destOrd="0" presId="urn:microsoft.com/office/officeart/2005/8/layout/lProcess2"/>
    <dgm:cxn modelId="{24A73368-F451-4E73-AF52-AF002E29E266}" type="presParOf" srcId="{98B6BD06-275B-FF4D-A3B0-C080D955E6CA}" destId="{8E35AEC5-6E5C-E94B-AC07-8F1C48704551}" srcOrd="0" destOrd="0" presId="urn:microsoft.com/office/officeart/2005/8/layout/lProcess2"/>
    <dgm:cxn modelId="{B1D16BEA-A643-4D16-8219-019026C31B22}" type="presParOf" srcId="{98B6BD06-275B-FF4D-A3B0-C080D955E6CA}" destId="{36A619AB-C091-7846-8D68-3476FF3695D9}" srcOrd="1" destOrd="0" presId="urn:microsoft.com/office/officeart/2005/8/layout/lProcess2"/>
    <dgm:cxn modelId="{F8A6F6F6-56AA-486C-8C62-1C6EB0582143}" type="presParOf" srcId="{98B6BD06-275B-FF4D-A3B0-C080D955E6CA}" destId="{304ABE30-1D09-8540-9C23-7985353E11E6}" srcOrd="2" destOrd="0" presId="urn:microsoft.com/office/officeart/2005/8/layout/lProcess2"/>
    <dgm:cxn modelId="{15773D34-B25D-46C8-84BE-744BB2CD3ED5}" type="presParOf" srcId="{304ABE30-1D09-8540-9C23-7985353E11E6}" destId="{0D8436CE-C706-044A-91A3-E9538CB5159C}" srcOrd="0" destOrd="0" presId="urn:microsoft.com/office/officeart/2005/8/layout/lProcess2"/>
    <dgm:cxn modelId="{041DB0EC-A236-4A65-AE8D-C38A85897E88}" type="presParOf" srcId="{0D8436CE-C706-044A-91A3-E9538CB5159C}" destId="{59F3607F-34BF-1445-8027-313F772320E6}" srcOrd="0" destOrd="0" presId="urn:microsoft.com/office/officeart/2005/8/layout/lProcess2"/>
    <dgm:cxn modelId="{34A053D3-9D58-4AC5-9675-C07EEA4E0E18}" type="presParOf" srcId="{0D8436CE-C706-044A-91A3-E9538CB5159C}" destId="{E5C9B3F6-326A-B04E-8A37-3DF462E50EAF}" srcOrd="1" destOrd="0" presId="urn:microsoft.com/office/officeart/2005/8/layout/lProcess2"/>
    <dgm:cxn modelId="{ECA7918F-2D1C-4B17-96F6-B256BA53A210}" type="presParOf" srcId="{0D8436CE-C706-044A-91A3-E9538CB5159C}" destId="{AA328B5D-FEE6-4441-93D3-9724F5555524}" srcOrd="2" destOrd="0" presId="urn:microsoft.com/office/officeart/2005/8/layout/lProcess2"/>
    <dgm:cxn modelId="{A6ACF8CD-CDF5-4EFF-8E9F-2F51F99FB1CD}" type="presParOf" srcId="{91786F4A-90C9-994C-887B-4C7C898CCA39}" destId="{D3DFA2FC-EA7F-FB47-AF27-1E4088069174}" srcOrd="3" destOrd="0" presId="urn:microsoft.com/office/officeart/2005/8/layout/lProcess2"/>
    <dgm:cxn modelId="{8CE49C06-AFA2-4ECF-A323-06659820170C}" type="presParOf" srcId="{91786F4A-90C9-994C-887B-4C7C898CCA39}" destId="{A5666ACB-AF86-314E-B1E8-5694D40CF557}" srcOrd="4" destOrd="0" presId="urn:microsoft.com/office/officeart/2005/8/layout/lProcess2"/>
    <dgm:cxn modelId="{17E86DB7-6252-4E76-87FF-E3A038121046}" type="presParOf" srcId="{A5666ACB-AF86-314E-B1E8-5694D40CF557}" destId="{240978C4-FA23-8641-B69E-A16881CE1E3A}" srcOrd="0" destOrd="0" presId="urn:microsoft.com/office/officeart/2005/8/layout/lProcess2"/>
    <dgm:cxn modelId="{09154F25-A8A5-4B22-BABB-597A42F7291D}" type="presParOf" srcId="{A5666ACB-AF86-314E-B1E8-5694D40CF557}" destId="{9504718C-E298-3746-85F8-A9FA9DD7EE5C}" srcOrd="1" destOrd="0" presId="urn:microsoft.com/office/officeart/2005/8/layout/lProcess2"/>
    <dgm:cxn modelId="{77D9D42B-AFBA-4B9A-B143-AF411ED04087}" type="presParOf" srcId="{A5666ACB-AF86-314E-B1E8-5694D40CF557}" destId="{C548C3E8-A1AB-8F47-8D19-93FC2B114AE5}" srcOrd="2" destOrd="0" presId="urn:microsoft.com/office/officeart/2005/8/layout/lProcess2"/>
    <dgm:cxn modelId="{575486B4-D5C2-4B51-8359-1A4CB6DAB08C}" type="presParOf" srcId="{C548C3E8-A1AB-8F47-8D19-93FC2B114AE5}" destId="{1526371A-E736-2041-BBD9-3BA1ED6BAA6F}" srcOrd="0" destOrd="0" presId="urn:microsoft.com/office/officeart/2005/8/layout/lProcess2"/>
    <dgm:cxn modelId="{F4E551AD-353E-41D8-82FB-63DD2B5012DA}" type="presParOf" srcId="{1526371A-E736-2041-BBD9-3BA1ED6BAA6F}" destId="{7B864D13-D033-6D46-85D8-4A1CC9B5D5AA}" srcOrd="0" destOrd="0" presId="urn:microsoft.com/office/officeart/2005/8/layout/lProcess2"/>
    <dgm:cxn modelId="{B75220CD-68A4-4353-9937-FF6C6995C794}" type="presParOf" srcId="{1526371A-E736-2041-BBD9-3BA1ED6BAA6F}" destId="{1FB884F6-273A-C744-A9E4-8C4201A04567}" srcOrd="1" destOrd="0" presId="urn:microsoft.com/office/officeart/2005/8/layout/lProcess2"/>
    <dgm:cxn modelId="{428EF73E-9AFC-41A2-BD0E-593323D60E9F}" type="presParOf" srcId="{1526371A-E736-2041-BBD9-3BA1ED6BAA6F}" destId="{5D658181-6169-AE4F-AB98-9FC0BCA0966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9DF7F-D94E-48B0-B577-7B32D003B432}">
      <dsp:nvSpPr>
        <dsp:cNvPr id="0" name=""/>
        <dsp:cNvSpPr/>
      </dsp:nvSpPr>
      <dsp:spPr>
        <a:xfrm>
          <a:off x="730960" y="0"/>
          <a:ext cx="4634078" cy="101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err="1" smtClean="0"/>
            <a:t>We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setup</a:t>
          </a:r>
          <a:r>
            <a:rPr lang="da-DK" sz="1800" kern="1200" dirty="0" smtClean="0"/>
            <a:t> security </a:t>
          </a:r>
          <a:r>
            <a:rPr lang="da-DK" sz="1800" b="1" kern="1200" dirty="0" err="1" smtClean="0"/>
            <a:t>policies</a:t>
          </a:r>
          <a:r>
            <a:rPr lang="da-DK" sz="1800" kern="1200" dirty="0" smtClean="0"/>
            <a:t> and </a:t>
          </a:r>
          <a:r>
            <a:rPr lang="da-DK" sz="1800" kern="1200" dirty="0" err="1" smtClean="0"/>
            <a:t>state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our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objectives</a:t>
          </a:r>
          <a:r>
            <a:rPr lang="da-DK" sz="1800" kern="1200" dirty="0" smtClean="0"/>
            <a:t> </a:t>
          </a:r>
          <a:endParaRPr lang="en-US" sz="1800" kern="1200" dirty="0"/>
        </a:p>
      </dsp:txBody>
      <dsp:txXfrm>
        <a:off x="760718" y="29758"/>
        <a:ext cx="4574562" cy="956484"/>
      </dsp:txXfrm>
    </dsp:sp>
    <dsp:sp modelId="{74D7FDBB-8DEE-426A-865C-02D3D0BC96A5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910840" y="1079499"/>
        <a:ext cx="274320" cy="266699"/>
      </dsp:txXfrm>
    </dsp:sp>
    <dsp:sp modelId="{B1132CAC-44F4-477B-B4F6-4349A78FC857}">
      <dsp:nvSpPr>
        <dsp:cNvPr id="0" name=""/>
        <dsp:cNvSpPr/>
      </dsp:nvSpPr>
      <dsp:spPr>
        <a:xfrm>
          <a:off x="1997174" y="1523999"/>
          <a:ext cx="2101651" cy="101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err="1" smtClean="0"/>
            <a:t>We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implement</a:t>
          </a:r>
          <a:r>
            <a:rPr lang="da-DK" sz="1800" kern="1200" dirty="0" smtClean="0"/>
            <a:t> security </a:t>
          </a:r>
          <a:r>
            <a:rPr lang="da-DK" sz="1800" b="1" kern="1200" dirty="0" err="1" smtClean="0"/>
            <a:t>mechanisms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against</a:t>
          </a:r>
          <a:r>
            <a:rPr lang="da-DK" sz="1800" kern="1200" dirty="0" smtClean="0"/>
            <a:t> </a:t>
          </a:r>
          <a:endParaRPr lang="en-US" sz="1800" kern="1200" dirty="0"/>
        </a:p>
      </dsp:txBody>
      <dsp:txXfrm>
        <a:off x="2026932" y="1553757"/>
        <a:ext cx="2042135" cy="956484"/>
      </dsp:txXfrm>
    </dsp:sp>
    <dsp:sp modelId="{F4A14D45-7BD4-48ED-B7A6-29DD75C14B19}">
      <dsp:nvSpPr>
        <dsp:cNvPr id="0" name=""/>
        <dsp:cNvSpPr/>
      </dsp:nvSpPr>
      <dsp:spPr>
        <a:xfrm rot="16200000">
          <a:off x="285750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910840" y="2717799"/>
        <a:ext cx="274320" cy="266700"/>
      </dsp:txXfrm>
    </dsp:sp>
    <dsp:sp modelId="{48AE4BCC-1CB8-4354-88E1-FC5F0E91558C}">
      <dsp:nvSpPr>
        <dsp:cNvPr id="0" name=""/>
        <dsp:cNvSpPr/>
      </dsp:nvSpPr>
      <dsp:spPr>
        <a:xfrm>
          <a:off x="1997174" y="3047999"/>
          <a:ext cx="2101651" cy="101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The </a:t>
          </a:r>
          <a:r>
            <a:rPr lang="da-DK" sz="1800" b="1" kern="1200" dirty="0" err="1" smtClean="0"/>
            <a:t>threats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which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we</a:t>
          </a:r>
          <a:r>
            <a:rPr lang="da-DK" sz="1800" kern="1200" dirty="0" smtClean="0"/>
            <a:t> have </a:t>
          </a:r>
          <a:r>
            <a:rPr lang="da-DK" sz="1800" kern="1200" dirty="0" err="1" smtClean="0"/>
            <a:t>identified</a:t>
          </a:r>
          <a:endParaRPr lang="en-US" sz="1800" kern="1200" dirty="0"/>
        </a:p>
      </dsp:txBody>
      <dsp:txXfrm>
        <a:off x="2026932" y="3077757"/>
        <a:ext cx="2042135" cy="956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98C14-EC1A-C044-AC9A-2483F9CB7F7A}">
      <dsp:nvSpPr>
        <dsp:cNvPr id="0" name=""/>
        <dsp:cNvSpPr/>
      </dsp:nvSpPr>
      <dsp:spPr>
        <a:xfrm>
          <a:off x="0" y="179249"/>
          <a:ext cx="8839200" cy="1858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208280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Data confidentiality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private or confidential information is not made available or disclosed to unauthorized individuals</a:t>
          </a:r>
          <a:endParaRPr lang="en-US" sz="16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Privacy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individuals control or influence what information related to them may be collected and stored and by whom and to whom that information may be disclosed</a:t>
          </a:r>
          <a:endParaRPr lang="en-US" sz="1600" kern="1200" dirty="0"/>
        </a:p>
      </dsp:txBody>
      <dsp:txXfrm>
        <a:off x="0" y="179249"/>
        <a:ext cx="8839200" cy="1858500"/>
      </dsp:txXfrm>
    </dsp:sp>
    <dsp:sp modelId="{6049758F-6852-7E48-A5F6-439FA44B34F9}">
      <dsp:nvSpPr>
        <dsp:cNvPr id="0" name=""/>
        <dsp:cNvSpPr/>
      </dsp:nvSpPr>
      <dsp:spPr>
        <a:xfrm>
          <a:off x="441960" y="31649"/>
          <a:ext cx="6187440" cy="2952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Confidentiality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6370" y="46059"/>
        <a:ext cx="6158620" cy="266380"/>
      </dsp:txXfrm>
    </dsp:sp>
    <dsp:sp modelId="{4DA3C829-4C77-2E4B-ACF0-22E49FD0F419}">
      <dsp:nvSpPr>
        <dsp:cNvPr id="0" name=""/>
        <dsp:cNvSpPr/>
      </dsp:nvSpPr>
      <dsp:spPr>
        <a:xfrm>
          <a:off x="0" y="2239349"/>
          <a:ext cx="8839200" cy="1858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208280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Data integrity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 information and programs are changed only in a specified and authorized manner</a:t>
          </a:r>
          <a:endParaRPr lang="en-US" sz="16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System integrity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a system performs its intended function in an unimpaired manner, free from deliberate or inadvertent unauthorized manipulation of the system</a:t>
          </a:r>
          <a:endParaRPr lang="en-US" sz="1600" kern="1200" dirty="0"/>
        </a:p>
      </dsp:txBody>
      <dsp:txXfrm>
        <a:off x="0" y="2239349"/>
        <a:ext cx="8839200" cy="1858500"/>
      </dsp:txXfrm>
    </dsp:sp>
    <dsp:sp modelId="{D865B79C-0930-C042-ADB5-25A0D1DA2B7F}">
      <dsp:nvSpPr>
        <dsp:cNvPr id="0" name=""/>
        <dsp:cNvSpPr/>
      </dsp:nvSpPr>
      <dsp:spPr>
        <a:xfrm>
          <a:off x="441960" y="2091749"/>
          <a:ext cx="6187440" cy="2952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Integrity (incl. Authenticity + Accountability)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6370" y="2106159"/>
        <a:ext cx="6158620" cy="266380"/>
      </dsp:txXfrm>
    </dsp:sp>
    <dsp:sp modelId="{CC27436A-1E4D-D84D-A7FC-05F0DE392564}">
      <dsp:nvSpPr>
        <dsp:cNvPr id="0" name=""/>
        <dsp:cNvSpPr/>
      </dsp:nvSpPr>
      <dsp:spPr>
        <a:xfrm>
          <a:off x="0" y="4299450"/>
          <a:ext cx="8839200" cy="850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208280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Assures that systems work promptly and service is not denied to authorized users</a:t>
          </a:r>
          <a:endParaRPr lang="en-US" sz="1800" kern="1200" dirty="0"/>
        </a:p>
      </dsp:txBody>
      <dsp:txXfrm>
        <a:off x="0" y="4299450"/>
        <a:ext cx="8839200" cy="850500"/>
      </dsp:txXfrm>
    </dsp:sp>
    <dsp:sp modelId="{667DCDD7-116F-2549-8EDA-F2F25FC22E3F}">
      <dsp:nvSpPr>
        <dsp:cNvPr id="0" name=""/>
        <dsp:cNvSpPr/>
      </dsp:nvSpPr>
      <dsp:spPr>
        <a:xfrm>
          <a:off x="441960" y="4151850"/>
          <a:ext cx="6187440" cy="2952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Availability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6370" y="4166260"/>
        <a:ext cx="6158620" cy="2663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F287F-54BE-A94E-BE50-7A86606A3A77}">
      <dsp:nvSpPr>
        <dsp:cNvPr id="0" name=""/>
        <dsp:cNvSpPr/>
      </dsp:nvSpPr>
      <dsp:spPr>
        <a:xfrm rot="5400000">
          <a:off x="2528407" y="-815643"/>
          <a:ext cx="953839" cy="2828543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Takes place when one entity pretends to be a different entity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Usually includes one of the other forms of active attack</a:t>
          </a:r>
          <a:endParaRPr lang="en-US" sz="1300" kern="1200" dirty="0"/>
        </a:p>
      </dsp:txBody>
      <dsp:txXfrm rot="-5400000">
        <a:off x="1591056" y="168271"/>
        <a:ext cx="2781980" cy="860713"/>
      </dsp:txXfrm>
    </dsp:sp>
    <dsp:sp modelId="{44488AAB-A78F-8047-B4DF-837F0C5AD89D}">
      <dsp:nvSpPr>
        <dsp:cNvPr id="0" name=""/>
        <dsp:cNvSpPr/>
      </dsp:nvSpPr>
      <dsp:spPr>
        <a:xfrm>
          <a:off x="0" y="2478"/>
          <a:ext cx="1591055" cy="11922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Masquerade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60681"/>
        <a:ext cx="1474649" cy="1075893"/>
      </dsp:txXfrm>
    </dsp:sp>
    <dsp:sp modelId="{E9892E3E-9DF2-BD4B-A6CD-F416208DABBC}">
      <dsp:nvSpPr>
        <dsp:cNvPr id="0" name=""/>
        <dsp:cNvSpPr/>
      </dsp:nvSpPr>
      <dsp:spPr>
        <a:xfrm rot="5400000">
          <a:off x="2528407" y="436271"/>
          <a:ext cx="953839" cy="2828543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Involves the passive capture of a data unit and its subsequent retransmission to produce an unauthorized effect</a:t>
          </a:r>
          <a:endParaRPr lang="en-US" sz="1300" kern="1200" dirty="0"/>
        </a:p>
      </dsp:txBody>
      <dsp:txXfrm rot="-5400000">
        <a:off x="1591056" y="1420186"/>
        <a:ext cx="2781980" cy="860713"/>
      </dsp:txXfrm>
    </dsp:sp>
    <dsp:sp modelId="{0E6340F7-C0A4-1F48-82F3-FF986F32634E}">
      <dsp:nvSpPr>
        <dsp:cNvPr id="0" name=""/>
        <dsp:cNvSpPr/>
      </dsp:nvSpPr>
      <dsp:spPr>
        <a:xfrm>
          <a:off x="0" y="1254393"/>
          <a:ext cx="1591055" cy="11922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Replay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1312596"/>
        <a:ext cx="1474649" cy="1075893"/>
      </dsp:txXfrm>
    </dsp:sp>
    <dsp:sp modelId="{9EB773CD-5155-AE49-A39A-DB646F837512}">
      <dsp:nvSpPr>
        <dsp:cNvPr id="0" name=""/>
        <dsp:cNvSpPr/>
      </dsp:nvSpPr>
      <dsp:spPr>
        <a:xfrm rot="5400000">
          <a:off x="2528407" y="1688185"/>
          <a:ext cx="953839" cy="2828543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Some portion of a legitimate message is altered, or messages are delayed or reordered to produce an unauthorized effect</a:t>
          </a:r>
          <a:endParaRPr lang="en-US" sz="1300" kern="1200" dirty="0"/>
        </a:p>
      </dsp:txBody>
      <dsp:txXfrm rot="-5400000">
        <a:off x="1591056" y="2672100"/>
        <a:ext cx="2781980" cy="860713"/>
      </dsp:txXfrm>
    </dsp:sp>
    <dsp:sp modelId="{2CDB3922-7DE2-9442-911D-A27BD9574D07}">
      <dsp:nvSpPr>
        <dsp:cNvPr id="0" name=""/>
        <dsp:cNvSpPr/>
      </dsp:nvSpPr>
      <dsp:spPr>
        <a:xfrm>
          <a:off x="0" y="2506307"/>
          <a:ext cx="1591055" cy="11922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Modification of messages 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2564510"/>
        <a:ext cx="1474649" cy="1075893"/>
      </dsp:txXfrm>
    </dsp:sp>
    <dsp:sp modelId="{AF865629-E949-B24E-AF0F-CDFF322825BD}">
      <dsp:nvSpPr>
        <dsp:cNvPr id="0" name=""/>
        <dsp:cNvSpPr/>
      </dsp:nvSpPr>
      <dsp:spPr>
        <a:xfrm rot="5400000">
          <a:off x="2528407" y="2940099"/>
          <a:ext cx="953839" cy="2828543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Prevents or inhibits the normal use or management of communications facilities</a:t>
          </a:r>
          <a:endParaRPr lang="en-US" sz="1300" kern="1200" dirty="0"/>
        </a:p>
      </dsp:txBody>
      <dsp:txXfrm rot="-5400000">
        <a:off x="1591056" y="3924014"/>
        <a:ext cx="2781980" cy="860713"/>
      </dsp:txXfrm>
    </dsp:sp>
    <dsp:sp modelId="{4060CB25-2046-3047-B345-AC66DC2A7D59}">
      <dsp:nvSpPr>
        <dsp:cNvPr id="0" name=""/>
        <dsp:cNvSpPr/>
      </dsp:nvSpPr>
      <dsp:spPr>
        <a:xfrm>
          <a:off x="0" y="3758221"/>
          <a:ext cx="1591055" cy="11922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3816424"/>
        <a:ext cx="1474649" cy="10758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AA357-20E8-8B4F-9641-8B0A0558D5C1}">
      <dsp:nvSpPr>
        <dsp:cNvPr id="0" name=""/>
        <dsp:cNvSpPr/>
      </dsp:nvSpPr>
      <dsp:spPr>
        <a:xfrm>
          <a:off x="762" y="0"/>
          <a:ext cx="1983134" cy="41148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type of operations used for transforming plaintext to </a:t>
          </a:r>
          <a:r>
            <a:rPr lang="en-US" sz="1600" kern="1200" dirty="0" err="1" smtClean="0"/>
            <a:t>ciphertext</a:t>
          </a:r>
          <a:endParaRPr lang="en-US" sz="1600" kern="1200" dirty="0"/>
        </a:p>
      </dsp:txBody>
      <dsp:txXfrm>
        <a:off x="762" y="0"/>
        <a:ext cx="1983134" cy="1234440"/>
      </dsp:txXfrm>
    </dsp:sp>
    <dsp:sp modelId="{2BD908FB-9339-6045-9B70-D6C87F242750}">
      <dsp:nvSpPr>
        <dsp:cNvPr id="0" name=""/>
        <dsp:cNvSpPr/>
      </dsp:nvSpPr>
      <dsp:spPr>
        <a:xfrm>
          <a:off x="199076" y="1235645"/>
          <a:ext cx="1586507" cy="1240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Substitution</a:t>
          </a:r>
          <a:endParaRPr lang="en-US" sz="1500" kern="1200" dirty="0" smtClean="0"/>
        </a:p>
      </dsp:txBody>
      <dsp:txXfrm>
        <a:off x="235414" y="1271983"/>
        <a:ext cx="1513831" cy="1167992"/>
      </dsp:txXfrm>
    </dsp:sp>
    <dsp:sp modelId="{1A983032-6FEA-1C4A-BE9F-4D806E17953C}">
      <dsp:nvSpPr>
        <dsp:cNvPr id="0" name=""/>
        <dsp:cNvSpPr/>
      </dsp:nvSpPr>
      <dsp:spPr>
        <a:xfrm>
          <a:off x="199076" y="2667186"/>
          <a:ext cx="1586507" cy="1240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Transposition </a:t>
          </a:r>
          <a:endParaRPr lang="en-US" sz="1500" kern="1200" dirty="0" smtClean="0"/>
        </a:p>
      </dsp:txBody>
      <dsp:txXfrm>
        <a:off x="235414" y="2703524"/>
        <a:ext cx="1513831" cy="1167992"/>
      </dsp:txXfrm>
    </dsp:sp>
    <dsp:sp modelId="{8E35AEC5-6E5C-E94B-AC07-8F1C48704551}">
      <dsp:nvSpPr>
        <dsp:cNvPr id="0" name=""/>
        <dsp:cNvSpPr/>
      </dsp:nvSpPr>
      <dsp:spPr>
        <a:xfrm>
          <a:off x="2132632" y="0"/>
          <a:ext cx="1983134" cy="41148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The number of keys used</a:t>
          </a:r>
          <a:endParaRPr lang="en-US" sz="1600" kern="1200" dirty="0" smtClean="0"/>
        </a:p>
      </dsp:txBody>
      <dsp:txXfrm>
        <a:off x="2132632" y="0"/>
        <a:ext cx="1983134" cy="1234440"/>
      </dsp:txXfrm>
    </dsp:sp>
    <dsp:sp modelId="{59F3607F-34BF-1445-8027-313F772320E6}">
      <dsp:nvSpPr>
        <dsp:cNvPr id="0" name=""/>
        <dsp:cNvSpPr/>
      </dsp:nvSpPr>
      <dsp:spPr>
        <a:xfrm>
          <a:off x="2330946" y="1235645"/>
          <a:ext cx="1586507" cy="1240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Symmetric, single-key, secret-key, conventional encryption</a:t>
          </a:r>
        </a:p>
      </dsp:txBody>
      <dsp:txXfrm>
        <a:off x="2367284" y="1271983"/>
        <a:ext cx="1513831" cy="1167992"/>
      </dsp:txXfrm>
    </dsp:sp>
    <dsp:sp modelId="{AA328B5D-FEE6-4441-93D3-9724F5555524}">
      <dsp:nvSpPr>
        <dsp:cNvPr id="0" name=""/>
        <dsp:cNvSpPr/>
      </dsp:nvSpPr>
      <dsp:spPr>
        <a:xfrm>
          <a:off x="2330946" y="2667186"/>
          <a:ext cx="1586507" cy="1240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Asymmetric, two-key, or public-key encryption</a:t>
          </a:r>
          <a:endParaRPr lang="en-US" sz="1500" kern="1200" dirty="0" smtClean="0"/>
        </a:p>
      </dsp:txBody>
      <dsp:txXfrm>
        <a:off x="2367284" y="2703524"/>
        <a:ext cx="1513831" cy="1167992"/>
      </dsp:txXfrm>
    </dsp:sp>
    <dsp:sp modelId="{240978C4-FA23-8641-B69E-A16881CE1E3A}">
      <dsp:nvSpPr>
        <dsp:cNvPr id="0" name=""/>
        <dsp:cNvSpPr/>
      </dsp:nvSpPr>
      <dsp:spPr>
        <a:xfrm>
          <a:off x="4264502" y="0"/>
          <a:ext cx="1983134" cy="41148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The way in which the plaintext is processed</a:t>
          </a:r>
          <a:endParaRPr lang="en-US" sz="1600" kern="1200" dirty="0" smtClean="0"/>
        </a:p>
      </dsp:txBody>
      <dsp:txXfrm>
        <a:off x="4264502" y="0"/>
        <a:ext cx="1983134" cy="1234440"/>
      </dsp:txXfrm>
    </dsp:sp>
    <dsp:sp modelId="{7B864D13-D033-6D46-85D8-4A1CC9B5D5AA}">
      <dsp:nvSpPr>
        <dsp:cNvPr id="0" name=""/>
        <dsp:cNvSpPr/>
      </dsp:nvSpPr>
      <dsp:spPr>
        <a:xfrm>
          <a:off x="4462815" y="1235645"/>
          <a:ext cx="1586507" cy="1240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Block cipher</a:t>
          </a:r>
          <a:endParaRPr lang="en-US" sz="1500" kern="1200" dirty="0" smtClean="0"/>
        </a:p>
      </dsp:txBody>
      <dsp:txXfrm>
        <a:off x="4499153" y="1271983"/>
        <a:ext cx="1513831" cy="1167992"/>
      </dsp:txXfrm>
    </dsp:sp>
    <dsp:sp modelId="{5D658181-6169-AE4F-AB98-9FC0BCA0966D}">
      <dsp:nvSpPr>
        <dsp:cNvPr id="0" name=""/>
        <dsp:cNvSpPr/>
      </dsp:nvSpPr>
      <dsp:spPr>
        <a:xfrm>
          <a:off x="4462815" y="2667186"/>
          <a:ext cx="1586507" cy="1240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Stream cipher</a:t>
          </a:r>
          <a:endParaRPr lang="en-AU" sz="1500" kern="1200" dirty="0" smtClean="0"/>
        </a:p>
      </dsp:txBody>
      <dsp:txXfrm>
        <a:off x="4499153" y="2703524"/>
        <a:ext cx="1513831" cy="1167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3DBF500C-6DFE-1744-90AE-2459E34535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6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057EF538-FAB5-E04E-9D94-DFF0DAB23243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18749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9A8BC4-EF82-2646-A9AD-F24C037D0D8D}" type="slidenum">
              <a:rPr lang="en-AU">
                <a:latin typeface="Arial" pitchFamily="-1" charset="0"/>
              </a:rPr>
              <a:pPr/>
              <a:t>1</a:t>
            </a:fld>
            <a:endParaRPr lang="en-AU">
              <a:latin typeface="Arial" pitchFamily="-1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8596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EF538-FAB5-E04E-9D94-DFF0DAB23243}" type="slidenum">
              <a:rPr lang="en-AU" smtClean="0"/>
              <a:pPr>
                <a:defRPr/>
              </a:pPr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663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EF538-FAB5-E04E-9D94-DFF0DAB23243}" type="slidenum">
              <a:rPr lang="en-AU" smtClean="0"/>
              <a:pPr>
                <a:defRPr/>
              </a:pPr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5196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EF538-FAB5-E04E-9D94-DFF0DAB23243}" type="slidenum">
              <a:rPr lang="en-AU" smtClean="0"/>
              <a:pPr>
                <a:defRPr/>
              </a:pPr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0418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809276-47B3-844C-8218-3041D1954D53}" type="slidenum">
              <a:rPr lang="en-AU">
                <a:latin typeface="Arial" pitchFamily="-1" charset="0"/>
              </a:rPr>
              <a:pPr/>
              <a:t>32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9145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98B8A7-C3A7-6040-83AF-DBE4900DEC22}" type="slidenum">
              <a:rPr lang="en-AU">
                <a:latin typeface="Arial" pitchFamily="-1" charset="0"/>
              </a:rPr>
              <a:pPr/>
              <a:t>33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276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-Roman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79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EF538-FAB5-E04E-9D94-DFF0DAB23243}" type="slidenum">
              <a:rPr lang="en-AU" smtClean="0"/>
              <a:pPr>
                <a:defRPr/>
              </a:pPr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850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0809F9-280C-484D-86B2-85B77F512DA4}" type="slidenum">
              <a:rPr lang="en-AU" smtClean="0">
                <a:latin typeface="Arial" pitchFamily="-1" charset="0"/>
              </a:rPr>
              <a:pPr/>
              <a:t>17</a:t>
            </a:fld>
            <a:endParaRPr lang="en-AU" smtClean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3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49580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C20F5E-450C-394C-9A63-B3125FAB6D5B}" type="slidenum">
              <a:rPr lang="en-AU" smtClean="0">
                <a:latin typeface="Arial" pitchFamily="-1" charset="0"/>
              </a:rPr>
              <a:pPr/>
              <a:t>18</a:t>
            </a:fld>
            <a:endParaRPr lang="en-AU" smtClean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980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683967-C9E4-FC47-9B2F-BF1BE9D7C548}" type="slidenum">
              <a:rPr lang="en-AU" smtClean="0">
                <a:latin typeface="Arial" pitchFamily="-1" charset="0"/>
              </a:rPr>
              <a:pPr/>
              <a:t>22</a:t>
            </a:fld>
            <a:endParaRPr lang="en-AU" smtClean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80484F-2602-2542-B3D2-6D7AE2CF424B}" type="slidenum">
              <a:rPr lang="en-AU">
                <a:latin typeface="Arial" pitchFamily="-1" charset="0"/>
              </a:rPr>
              <a:pPr/>
              <a:t>23</a:t>
            </a:fld>
            <a:endParaRPr lang="en-AU">
              <a:latin typeface="Arial" pitchFamily="-1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240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883CC4-D73D-3E4C-AB70-A7B1F609C4BF}" type="slidenum">
              <a:rPr lang="en-AU" smtClean="0">
                <a:latin typeface="Arial" pitchFamily="-1" charset="0"/>
              </a:rPr>
              <a:pPr/>
              <a:t>24</a:t>
            </a:fld>
            <a:endParaRPr lang="en-AU" smtClean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030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038990-C12F-384A-882E-43CA630AF8DC}" type="slidenum">
              <a:rPr lang="en-AU">
                <a:latin typeface="Arial" pitchFamily="-1" charset="0"/>
              </a:rPr>
              <a:pPr/>
              <a:t>27</a:t>
            </a:fld>
            <a:endParaRPr lang="en-AU">
              <a:latin typeface="Arial" pitchFamily="-1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450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EF538-FAB5-E04E-9D94-DFF0DAB23243}" type="slidenum">
              <a:rPr lang="en-AU" smtClean="0"/>
              <a:pPr>
                <a:defRPr/>
              </a:pPr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506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5C1555-26C8-AF4D-8BC4-49491481B44A}" type="datetime1">
              <a:rPr lang="en-US" smtClean="0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D21B-CFB1-4651-950B-296764929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6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8D78D-8E35-2A45-8837-327CDB22A9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0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C2B7C6-041E-C042-A637-ECCC52C36A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00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6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4D257-4F1A-5B4F-8BE3-C5A8F8A780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4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4DC713-B3EC-6345-85E6-2CD81F7EB6F7}" type="datetime1">
              <a:rPr lang="en-US" smtClean="0"/>
              <a:pPr>
                <a:defRPr/>
              </a:pPr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552C5-3519-B34A-84A2-115DD8FB9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5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574C6C-B126-C243-AF3A-473490ECF08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1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F0E9EE-BC9F-CF4B-8C67-03F1AE28298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36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827B03-88FE-5943-BA04-D063075F772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6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0AF2D8-10AB-A049-8099-BCC130F93D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0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68EE8C-42B6-834F-987D-E6D173EC01A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99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28ADFC-8892-9A47-BDCA-AE50B6D38D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1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2D5B02-4D85-9F4F-AC9E-87D0222410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9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1" r:id="rId1"/>
    <p:sldLayoutId id="2147485052" r:id="rId2"/>
    <p:sldLayoutId id="2147485053" r:id="rId3"/>
    <p:sldLayoutId id="2147485054" r:id="rId4"/>
    <p:sldLayoutId id="2147485055" r:id="rId5"/>
    <p:sldLayoutId id="2147485056" r:id="rId6"/>
    <p:sldLayoutId id="2147485057" r:id="rId7"/>
    <p:sldLayoutId id="2147485058" r:id="rId8"/>
    <p:sldLayoutId id="2147485059" r:id="rId9"/>
    <p:sldLayoutId id="2147485060" r:id="rId10"/>
    <p:sldLayoutId id="2147485061" r:id="rId11"/>
    <p:sldLayoutId id="214748506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54200" y="3693645"/>
            <a:ext cx="5670128" cy="14700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dirty="0" smtClean="0"/>
              <a:t>Security</a:t>
            </a:r>
            <a:endParaRPr lang="en-AU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" charset="2"/>
              <a:buNone/>
            </a:pPr>
            <a:r>
              <a:rPr lang="da-DK" dirty="0" err="1" smtClean="0"/>
              <a:t>Lecture</a:t>
            </a:r>
            <a:r>
              <a:rPr lang="da-DK" dirty="0" smtClean="0"/>
              <a:t> 1: </a:t>
            </a:r>
            <a:r>
              <a:rPr lang="da-DK" dirty="0" err="1" smtClean="0"/>
              <a:t>Introduction</a:t>
            </a:r>
            <a:endParaRPr lang="en-US" dirty="0"/>
          </a:p>
          <a:p>
            <a:pPr eaLnBrk="1" hangingPunct="1">
              <a:buFont typeface="Wingdings" pitchFamily="-1" charset="2"/>
              <a:buNone/>
            </a:pPr>
            <a:r>
              <a:rPr lang="en-US" dirty="0" smtClean="0"/>
              <a:t>R. Brooks	</a:t>
            </a:r>
          </a:p>
          <a:p>
            <a:pPr eaLnBrk="1" hangingPunct="1">
              <a:buFont typeface="Wingdings" pitchFamily="-1" charset="2"/>
              <a:buNone/>
            </a:pPr>
            <a:endParaRPr lang="en-US" dirty="0" smtClean="0"/>
          </a:p>
        </p:txBody>
      </p:sp>
      <p:pic>
        <p:nvPicPr>
          <p:cNvPr id="7" name="Picture Placeholder 4" descr="crypto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>
          <a:xfrm>
            <a:off x="3581400" y="1447800"/>
            <a:ext cx="2109547" cy="1209027"/>
          </a:xfrm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528762"/>
            <a:ext cx="87344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9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066800"/>
            <a:ext cx="86772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1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Security </a:t>
            </a:r>
            <a:r>
              <a:rPr lang="da-DK" dirty="0" err="1"/>
              <a:t>M</a:t>
            </a:r>
            <a:r>
              <a:rPr lang="da-DK" dirty="0" err="1" smtClean="0"/>
              <a:t>ethodology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830" t="3751" r="13851" b="6886"/>
          <a:stretch/>
        </p:blipFill>
        <p:spPr>
          <a:xfrm>
            <a:off x="1388980" y="1655094"/>
            <a:ext cx="636604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Security </a:t>
            </a:r>
            <a:r>
              <a:rPr lang="da-DK" dirty="0" err="1"/>
              <a:t>M</a:t>
            </a:r>
            <a:r>
              <a:rPr lang="da-DK" dirty="0" err="1" smtClean="0"/>
              <a:t>ethodology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45293124"/>
              </p:ext>
            </p:extLst>
          </p:nvPr>
        </p:nvGraphicFramePr>
        <p:xfrm>
          <a:off x="1524000" y="21328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43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illedresultat for risk assessment table secur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70485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295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pbs.twimg.com/media/CNWgq8KUsAEgwL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698717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0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708920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Create or find your own model to use in your project based on what we go through in the next 5 weeks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38961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pPr eaLnBrk="1" hangingPunct="1"/>
            <a:r>
              <a:rPr lang="en-US" smtClean="0"/>
              <a:t>Computer Security Objectives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095225"/>
              </p:ext>
            </p:extLst>
          </p:nvPr>
        </p:nvGraphicFramePr>
        <p:xfrm>
          <a:off x="152400" y="1524000"/>
          <a:ext cx="8839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CIA Triad</a:t>
            </a:r>
          </a:p>
        </p:txBody>
      </p:sp>
      <p:pic>
        <p:nvPicPr>
          <p:cNvPr id="31747" name="Picture 11" descr="f1.pdf"/>
          <p:cNvPicPr>
            <a:picLocks noChangeAspect="1"/>
          </p:cNvPicPr>
          <p:nvPr/>
        </p:nvPicPr>
        <p:blipFill>
          <a:blip r:embed="rId3"/>
          <a:srcRect t="13635" b="24545"/>
          <a:stretch>
            <a:fillRect/>
          </a:stretch>
        </p:blipFill>
        <p:spPr bwMode="auto">
          <a:xfrm>
            <a:off x="1160462" y="365126"/>
            <a:ext cx="6823075" cy="545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871" y="1676419"/>
            <a:ext cx="2592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dirty="0" smtClean="0"/>
              <a:t>e </a:t>
            </a:r>
            <a:r>
              <a:rPr lang="en-US" sz="1600" dirty="0"/>
              <a:t>want systems where information does not leak to </a:t>
            </a:r>
            <a:r>
              <a:rPr lang="en-US" sz="1600" dirty="0" smtClean="0"/>
              <a:t>people </a:t>
            </a:r>
            <a:r>
              <a:rPr lang="en-US" sz="1600" dirty="0"/>
              <a:t>that should not have access. This applies at any time, i.e., whether</a:t>
            </a:r>
          </a:p>
          <a:p>
            <a:r>
              <a:rPr lang="en-US" sz="1600" dirty="0"/>
              <a:t>the data is being stored, processed or transmitted.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0197" y="1556792"/>
            <a:ext cx="27538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W</a:t>
            </a:r>
            <a:r>
              <a:rPr lang="en-US" sz="1600" dirty="0" smtClean="0"/>
              <a:t>e </a:t>
            </a:r>
            <a:r>
              <a:rPr lang="en-US" sz="1600" dirty="0"/>
              <a:t>want that the data in our systems are </a:t>
            </a:r>
            <a:r>
              <a:rPr lang="en-US" sz="1600" dirty="0" smtClean="0"/>
              <a:t>authentic, i.e</a:t>
            </a:r>
            <a:r>
              <a:rPr lang="en-US" sz="1600" dirty="0"/>
              <a:t>.,</a:t>
            </a:r>
          </a:p>
          <a:p>
            <a:pPr algn="r"/>
            <a:r>
              <a:rPr lang="en-US" sz="1600" dirty="0"/>
              <a:t>have not been tampered with by people not authorized to do so. </a:t>
            </a:r>
            <a:r>
              <a:rPr lang="en-US" sz="1600" dirty="0" smtClean="0"/>
              <a:t>Also a </a:t>
            </a:r>
            <a:r>
              <a:rPr lang="en-US" sz="1600" dirty="0"/>
              <a:t>user should not be fooled into believing that a document comes</a:t>
            </a:r>
          </a:p>
          <a:p>
            <a:pPr algn="r"/>
            <a:r>
              <a:rPr lang="en-US" sz="1600" dirty="0"/>
              <a:t>from a particular source when this is not the case.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0692" y="5762451"/>
            <a:ext cx="5562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We </a:t>
            </a:r>
            <a:r>
              <a:rPr lang="en-US" sz="1600" dirty="0"/>
              <a:t>want systems that work when they are supposed to, i.e</a:t>
            </a:r>
            <a:r>
              <a:rPr lang="en-US" sz="1600" dirty="0" smtClean="0"/>
              <a:t>., legal </a:t>
            </a:r>
            <a:r>
              <a:rPr lang="en-US" sz="1600" dirty="0"/>
              <a:t>users of the system should be able </a:t>
            </a:r>
            <a:r>
              <a:rPr lang="en-US" sz="1600" dirty="0" smtClean="0"/>
              <a:t>to get </a:t>
            </a:r>
            <a:r>
              <a:rPr lang="en-US" sz="1600" dirty="0"/>
              <a:t>their data when </a:t>
            </a:r>
            <a:r>
              <a:rPr lang="en-US" sz="1600" dirty="0" smtClean="0"/>
              <a:t>they need </a:t>
            </a:r>
            <a:r>
              <a:rPr lang="en-US" sz="1600" dirty="0"/>
              <a:t>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Confidentiality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77673"/>
            <a:ext cx="7886700" cy="40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6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8800" dirty="0" smtClean="0">
                <a:solidFill>
                  <a:srgbClr val="00B050"/>
                </a:solidFill>
              </a:rPr>
              <a:t>Security</a:t>
            </a:r>
          </a:p>
          <a:p>
            <a:pPr marL="0" indent="0" algn="ctr">
              <a:buNone/>
            </a:pPr>
            <a:r>
              <a:rPr lang="en-US" sz="8800" dirty="0" smtClean="0">
                <a:solidFill>
                  <a:srgbClr val="00B050"/>
                </a:solidFill>
              </a:rPr>
              <a:t>Vs</a:t>
            </a:r>
          </a:p>
          <a:p>
            <a:pPr marL="0" indent="0" algn="ctr">
              <a:buNone/>
            </a:pPr>
            <a:r>
              <a:rPr lang="en-US" sz="8800" dirty="0" smtClean="0">
                <a:solidFill>
                  <a:srgbClr val="00B050"/>
                </a:solidFill>
              </a:rPr>
              <a:t>Safety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54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Authenticity</a:t>
            </a:r>
            <a:r>
              <a:rPr lang="da-DK" dirty="0" smtClean="0"/>
              <a:t>/</a:t>
            </a:r>
            <a:r>
              <a:rPr lang="da-DK" dirty="0" err="1" smtClean="0"/>
              <a:t>Integrity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89109"/>
            <a:ext cx="7886700" cy="42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8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Confidentiality</a:t>
            </a:r>
            <a:r>
              <a:rPr lang="da-DK" dirty="0" smtClean="0"/>
              <a:t> + </a:t>
            </a:r>
            <a:r>
              <a:rPr lang="da-DK" dirty="0" err="1" smtClean="0"/>
              <a:t>Authenticity</a:t>
            </a:r>
            <a:r>
              <a:rPr lang="da-DK" dirty="0" smtClean="0"/>
              <a:t>/</a:t>
            </a:r>
            <a:r>
              <a:rPr lang="da-DK" dirty="0" err="1" smtClean="0"/>
              <a:t>Integrity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81800"/>
            <a:ext cx="7886700" cy="42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1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4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4128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700" b="1" dirty="0" smtClean="0"/>
              <a:t>Threats and Attacks (RFC 4949)</a:t>
            </a:r>
            <a:endParaRPr lang="en-US" sz="4700" dirty="0" smtClean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lum contrast="50000"/>
          </a:blip>
          <a:srcRect/>
          <a:stretch>
            <a:fillRect/>
          </a:stretch>
        </p:blipFill>
        <p:spPr>
          <a:xfrm>
            <a:off x="228600" y="3886200"/>
            <a:ext cx="8687364" cy="2609842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1988" name="Picture 5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1828800"/>
            <a:ext cx="1509713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f1.pdf"/>
          <p:cNvPicPr>
            <a:picLocks noChangeAspect="1"/>
          </p:cNvPicPr>
          <p:nvPr/>
        </p:nvPicPr>
        <p:blipFill>
          <a:blip r:embed="rId3"/>
          <a:srcRect l="4706" r="9412" b="4546"/>
          <a:stretch>
            <a:fillRect/>
          </a:stretch>
        </p:blipFill>
        <p:spPr bwMode="auto">
          <a:xfrm>
            <a:off x="4376738" y="0"/>
            <a:ext cx="47672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itle 10"/>
          <p:cNvSpPr>
            <a:spLocks noGrp="1"/>
          </p:cNvSpPr>
          <p:nvPr>
            <p:ph type="title"/>
          </p:nvPr>
        </p:nvSpPr>
        <p:spPr>
          <a:xfrm>
            <a:off x="381000" y="0"/>
            <a:ext cx="3613150" cy="1536700"/>
          </a:xfrm>
        </p:spPr>
        <p:txBody>
          <a:bodyPr/>
          <a:lstStyle/>
          <a:p>
            <a:pPr eaLnBrk="1" hangingPunct="1"/>
            <a:r>
              <a:rPr lang="en-US" smtClean="0"/>
              <a:t>Security Attacks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381000" y="1981200"/>
            <a:ext cx="3613150" cy="4724400"/>
          </a:xfrm>
        </p:spPr>
        <p:txBody>
          <a:bodyPr/>
          <a:lstStyle/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000" dirty="0" smtClean="0"/>
              <a:t>A means of classifying security attacks, used both in X.800 and RFC 4949, is in terms of </a:t>
            </a:r>
            <a:r>
              <a:rPr lang="en-US" sz="2000" i="1" dirty="0" smtClean="0"/>
              <a:t>passive attacks </a:t>
            </a:r>
            <a:r>
              <a:rPr lang="en-US" sz="2000" dirty="0" smtClean="0"/>
              <a:t>and </a:t>
            </a:r>
            <a:r>
              <a:rPr lang="en-US" sz="2000" i="1" dirty="0" smtClean="0"/>
              <a:t>active attacks</a:t>
            </a:r>
          </a:p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000" dirty="0" smtClean="0"/>
              <a:t>A </a:t>
            </a:r>
            <a:r>
              <a:rPr lang="en-US" sz="2000" i="1" dirty="0" smtClean="0"/>
              <a:t>passive attack </a:t>
            </a:r>
            <a:r>
              <a:rPr lang="en-US" sz="2000" dirty="0" smtClean="0"/>
              <a:t>attempts to learn or make use of information from the system but does not affect system resources</a:t>
            </a:r>
          </a:p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000" dirty="0" smtClean="0"/>
              <a:t>An </a:t>
            </a:r>
            <a:r>
              <a:rPr lang="en-US" sz="2000" i="1" dirty="0" smtClean="0"/>
              <a:t>active attack </a:t>
            </a:r>
            <a:r>
              <a:rPr lang="en-US" sz="2000" dirty="0" smtClean="0"/>
              <a:t>attempts to alter system resources or affect their operation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7"/>
          <p:cNvSpPr>
            <a:spLocks noGrp="1"/>
          </p:cNvSpPr>
          <p:nvPr>
            <p:ph type="title"/>
          </p:nvPr>
        </p:nvSpPr>
        <p:spPr>
          <a:xfrm>
            <a:off x="381000" y="0"/>
            <a:ext cx="3613150" cy="1905000"/>
          </a:xfrm>
        </p:spPr>
        <p:txBody>
          <a:bodyPr/>
          <a:lstStyle/>
          <a:p>
            <a:pPr eaLnBrk="1" hangingPunct="1"/>
            <a:r>
              <a:rPr lang="en-US" smtClean="0"/>
              <a:t>Passive Attacks</a:t>
            </a:r>
          </a:p>
        </p:txBody>
      </p:sp>
      <p:sp>
        <p:nvSpPr>
          <p:cNvPr id="46083" name="Content Placeholder 8"/>
          <p:cNvSpPr>
            <a:spLocks noGrp="1"/>
          </p:cNvSpPr>
          <p:nvPr>
            <p:ph idx="1"/>
          </p:nvPr>
        </p:nvSpPr>
        <p:spPr>
          <a:xfrm>
            <a:off x="4876800" y="3886200"/>
            <a:ext cx="3813175" cy="2971800"/>
          </a:xfrm>
        </p:spPr>
        <p:txBody>
          <a:bodyPr/>
          <a:lstStyle/>
          <a:p>
            <a:pPr eaLnBrk="1" hangingPunct="1"/>
            <a:r>
              <a:rPr lang="en-US" smtClean="0"/>
              <a:t>Two types of passive attacks are:</a:t>
            </a:r>
          </a:p>
          <a:p>
            <a:pPr lvl="1" eaLnBrk="1" hangingPunct="1"/>
            <a:r>
              <a:rPr lang="en-US" smtClean="0"/>
              <a:t>The release of message contents</a:t>
            </a:r>
          </a:p>
          <a:p>
            <a:pPr lvl="1" eaLnBrk="1" hangingPunct="1"/>
            <a:r>
              <a:rPr lang="en-US" smtClean="0"/>
              <a:t>Traffic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81000" y="2438400"/>
            <a:ext cx="3613150" cy="3733800"/>
          </a:xfrm>
        </p:spPr>
        <p:txBody>
          <a:bodyPr/>
          <a:lstStyle/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200" dirty="0" smtClean="0"/>
              <a:t> Are in the nature of eavesdropping on, or monitoring of, transmissions</a:t>
            </a:r>
          </a:p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200" dirty="0" smtClean="0"/>
              <a:t> Goal of the opponent is to obtain information that is being transmitted</a:t>
            </a:r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46085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533400"/>
            <a:ext cx="1914525" cy="297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Attack: Release of Message </a:t>
            </a:r>
            <a:r>
              <a:rPr lang="en-US" dirty="0" smtClean="0"/>
              <a:t>Content/Eavesdropping</a:t>
            </a:r>
            <a:endParaRPr lang="en-US" dirty="0"/>
          </a:p>
        </p:txBody>
      </p:sp>
      <p:pic>
        <p:nvPicPr>
          <p:cNvPr id="6" name="Picture 1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177213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3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Attack: Traffic Analysis</a:t>
            </a:r>
          </a:p>
        </p:txBody>
      </p:sp>
      <p:pic>
        <p:nvPicPr>
          <p:cNvPr id="7" name="Picture 1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4" y="1772816"/>
            <a:ext cx="8177213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60032" y="3285703"/>
            <a:ext cx="2592387" cy="647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dirty="0">
                <a:solidFill>
                  <a:srgbClr val="000000"/>
                </a:solidFill>
              </a:rPr>
              <a:t>Observe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rgbClr val="000000"/>
                </a:solidFill>
              </a:rPr>
              <a:t>traffic pattern</a:t>
            </a:r>
          </a:p>
        </p:txBody>
      </p:sp>
    </p:spTree>
    <p:extLst>
      <p:ext uri="{BB962C8B-B14F-4D97-AF65-F5344CB8AC3E}">
        <p14:creationId xmlns:p14="http://schemas.microsoft.com/office/powerpoint/2010/main" val="33733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Active Attacks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3565525" cy="47783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700" dirty="0" smtClean="0"/>
              <a:t>Involve some modification of the data stream or the creation of a false stream</a:t>
            </a:r>
          </a:p>
          <a:p>
            <a:pPr eaLnBrk="1" hangingPunct="1">
              <a:defRPr/>
            </a:pPr>
            <a:r>
              <a:rPr lang="en-US" sz="1700" dirty="0" smtClean="0"/>
              <a:t>Difficult to prevent because of the wide variety of potential physical, software, and network vulnerabilities</a:t>
            </a:r>
          </a:p>
          <a:p>
            <a:pPr eaLnBrk="1" hangingPunct="1">
              <a:defRPr/>
            </a:pPr>
            <a:r>
              <a:rPr lang="en-US" sz="1700" dirty="0" smtClean="0"/>
              <a:t>Goal is to detect attacks and to recover from any disruption or delays caused by them</a:t>
            </a:r>
            <a:endParaRPr lang="en-US" sz="1700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92678988"/>
              </p:ext>
            </p:extLst>
          </p:nvPr>
        </p:nvGraphicFramePr>
        <p:xfrm>
          <a:off x="4267200" y="1676401"/>
          <a:ext cx="4419599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8133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19200" y="5029200"/>
            <a:ext cx="1371600" cy="157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Active Attack: </a:t>
            </a:r>
            <a:r>
              <a:rPr lang="da-DK" dirty="0" err="1" smtClean="0"/>
              <a:t>Masquerade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42" y="2060848"/>
            <a:ext cx="7771208" cy="410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Active Attack: </a:t>
            </a:r>
            <a:r>
              <a:rPr lang="da-DK" dirty="0" err="1" smtClean="0"/>
              <a:t>Replay</a:t>
            </a:r>
            <a:endParaRPr lang="en-US" dirty="0"/>
          </a:p>
        </p:txBody>
      </p:sp>
      <p:pic>
        <p:nvPicPr>
          <p:cNvPr id="3" name="Picture 10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8205787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9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0000"/>
                </a:solidFill>
              </a:rPr>
              <a:t>Danger</a:t>
            </a:r>
          </a:p>
          <a:p>
            <a:pPr marL="0" indent="0" algn="ctr">
              <a:buNone/>
            </a:pPr>
            <a:r>
              <a:rPr lang="en-US" sz="8800" dirty="0" smtClean="0"/>
              <a:t>Risk</a:t>
            </a:r>
          </a:p>
          <a:p>
            <a:pPr marL="0" indent="0" algn="ctr">
              <a:buNone/>
            </a:pPr>
            <a:r>
              <a:rPr lang="en-US" sz="8800" dirty="0" smtClean="0">
                <a:solidFill>
                  <a:srgbClr val="00B050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825205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Active Attack: </a:t>
            </a:r>
            <a:r>
              <a:rPr lang="da-DK" dirty="0" err="1" smtClean="0"/>
              <a:t>Modification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96" t="1689" r="796" b="1990"/>
          <a:stretch/>
        </p:blipFill>
        <p:spPr>
          <a:xfrm>
            <a:off x="539552" y="2204864"/>
            <a:ext cx="806489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Active Attack: </a:t>
            </a:r>
            <a:r>
              <a:rPr lang="da-DK" dirty="0" err="1" smtClean="0"/>
              <a:t>Denial</a:t>
            </a:r>
            <a:r>
              <a:rPr lang="da-DK" dirty="0" smtClean="0"/>
              <a:t> of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2" y="1844824"/>
            <a:ext cx="8424936" cy="44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Basic Terminology</a:t>
            </a:r>
            <a:endParaRPr lang="en-AU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09600" y="1774825"/>
            <a:ext cx="3748722" cy="4778375"/>
          </a:xfrm>
        </p:spPr>
        <p:txBody>
          <a:bodyPr>
            <a:normAutofit/>
          </a:bodyPr>
          <a:lstStyle/>
          <a:p>
            <a:r>
              <a:rPr lang="en-AU" dirty="0" smtClean="0"/>
              <a:t>Plaintext</a:t>
            </a:r>
          </a:p>
          <a:p>
            <a:pPr lvl="1"/>
            <a:r>
              <a:rPr lang="en-AU" dirty="0" smtClean="0"/>
              <a:t>The original message</a:t>
            </a:r>
          </a:p>
          <a:p>
            <a:r>
              <a:rPr lang="en-AU" dirty="0" smtClean="0"/>
              <a:t>Ciphertext</a:t>
            </a:r>
          </a:p>
          <a:p>
            <a:pPr lvl="1"/>
            <a:r>
              <a:rPr lang="en-AU" dirty="0" smtClean="0"/>
              <a:t>The coded message</a:t>
            </a:r>
          </a:p>
          <a:p>
            <a:r>
              <a:rPr lang="en-AU" dirty="0" smtClean="0"/>
              <a:t>Enciphering or encryption</a:t>
            </a:r>
          </a:p>
          <a:p>
            <a:pPr lvl="1"/>
            <a:r>
              <a:rPr lang="en-AU" dirty="0" smtClean="0"/>
              <a:t>Process of converting from plaintext to ciphertext</a:t>
            </a:r>
          </a:p>
          <a:p>
            <a:r>
              <a:rPr lang="en-US" dirty="0" smtClean="0"/>
              <a:t>Deciphering or decryption</a:t>
            </a:r>
          </a:p>
          <a:p>
            <a:pPr lvl="1"/>
            <a:r>
              <a:rPr lang="en-US" dirty="0" smtClean="0"/>
              <a:t>Restoring the plaintext from the ciphertext</a:t>
            </a:r>
          </a:p>
          <a:p>
            <a:r>
              <a:rPr lang="en-US" sz="2353" dirty="0" smtClean="0"/>
              <a:t>Cryptography</a:t>
            </a:r>
          </a:p>
          <a:p>
            <a:pPr lvl="1"/>
            <a:r>
              <a:rPr lang="en-US" dirty="0" smtClean="0"/>
              <a:t>Study of encryption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00600" y="2003425"/>
            <a:ext cx="3733800" cy="4854575"/>
          </a:xfrm>
        </p:spPr>
        <p:txBody>
          <a:bodyPr>
            <a:normAutofit/>
          </a:bodyPr>
          <a:lstStyle/>
          <a:p>
            <a:r>
              <a:rPr lang="en-US" dirty="0" smtClean="0"/>
              <a:t>Cryptographic system or cipher</a:t>
            </a:r>
          </a:p>
          <a:p>
            <a:pPr lvl="1"/>
            <a:r>
              <a:rPr lang="en-US" dirty="0" smtClean="0"/>
              <a:t>Schemes used for encryption</a:t>
            </a:r>
          </a:p>
          <a:p>
            <a:r>
              <a:rPr lang="en-US" dirty="0" smtClean="0"/>
              <a:t>Cryptanalysis </a:t>
            </a:r>
          </a:p>
          <a:p>
            <a:pPr lvl="1"/>
            <a:r>
              <a:rPr lang="en-US" dirty="0" smtClean="0"/>
              <a:t>Techniques used for deciphering a message without any knowledge of the enciphering details</a:t>
            </a:r>
          </a:p>
          <a:p>
            <a:r>
              <a:rPr lang="en-US" dirty="0" smtClean="0"/>
              <a:t>Cryptology </a:t>
            </a:r>
          </a:p>
          <a:p>
            <a:pPr lvl="1"/>
            <a:r>
              <a:rPr lang="en-US" dirty="0" smtClean="0"/>
              <a:t>Areas of cryptography and cryptanalysis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9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Cryptographic Systems</a:t>
            </a:r>
            <a:endParaRPr lang="en-AU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610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Characterized along three independent dimensions: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92563308"/>
              </p:ext>
            </p:extLst>
          </p:nvPr>
        </p:nvGraphicFramePr>
        <p:xfrm>
          <a:off x="1447800" y="2438400"/>
          <a:ext cx="6248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37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ledresultat for ashley madison h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76672"/>
            <a:ext cx="8964000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90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3.bp.blogspot.com/-GxiKbfEu9MU/Vf5DS0d8bFI/AAAAAAAAV_I/AP8tyBibQig/s1600/2015-09-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8640"/>
            <a:ext cx="9036496" cy="645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5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uters composite image of Donald Trump and Vladimir Puti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260648"/>
            <a:ext cx="9068183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9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852487"/>
            <a:ext cx="68865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8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471612"/>
            <a:ext cx="85820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0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571625"/>
            <a:ext cx="85153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78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7467</TotalTime>
  <Words>688</Words>
  <Application>Microsoft Office PowerPoint</Application>
  <PresentationFormat>On-screen Show (4:3)</PresentationFormat>
  <Paragraphs>111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ＭＳ Ｐゴシック</vt:lpstr>
      <vt:lpstr>Arial</vt:lpstr>
      <vt:lpstr>Calibri</vt:lpstr>
      <vt:lpstr>Calibri Light</vt:lpstr>
      <vt:lpstr>Candara</vt:lpstr>
      <vt:lpstr>Times-Roman</vt:lpstr>
      <vt:lpstr>Wingdings</vt:lpstr>
      <vt:lpstr>Office Theme</vt:lpstr>
      <vt:lpstr>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Methodology</vt:lpstr>
      <vt:lpstr>Security Methodology</vt:lpstr>
      <vt:lpstr>PowerPoint Presentation</vt:lpstr>
      <vt:lpstr>PowerPoint Presentation</vt:lpstr>
      <vt:lpstr>Create or find your own model to use in your project based on what we go through in the next 5 weeks</vt:lpstr>
      <vt:lpstr>Computer Security Objectives</vt:lpstr>
      <vt:lpstr>CIA Triad</vt:lpstr>
      <vt:lpstr>Confidentiality</vt:lpstr>
      <vt:lpstr>Authenticity/Integrity</vt:lpstr>
      <vt:lpstr>Confidentiality + Authenticity/Integrity</vt:lpstr>
      <vt:lpstr>Threats and Attacks (RFC 4949)</vt:lpstr>
      <vt:lpstr>Security Attacks</vt:lpstr>
      <vt:lpstr>Passive Attacks</vt:lpstr>
      <vt:lpstr>Passive Attack: Release of Message Content/Eavesdropping</vt:lpstr>
      <vt:lpstr>Passive Attack: Traffic Analysis</vt:lpstr>
      <vt:lpstr>Active Attacks</vt:lpstr>
      <vt:lpstr>Active Attack: Masquerade</vt:lpstr>
      <vt:lpstr>Active Attack: Replay</vt:lpstr>
      <vt:lpstr>Active Attack: Modification</vt:lpstr>
      <vt:lpstr>Active Attack: Denial of Service</vt:lpstr>
      <vt:lpstr>Basic Terminology</vt:lpstr>
      <vt:lpstr>Cryptographic Systems</vt:lpstr>
    </vt:vector>
  </TitlesOfParts>
  <Manager/>
  <Company>VIA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 Lect. 1</dc:title>
  <dc:subject>Introduction</dc:subject>
  <dc:creator>Richard Brooks</dc:creator>
  <cp:keywords/>
  <dc:description/>
  <cp:lastModifiedBy>Richard Brooks (RIB) | VIA</cp:lastModifiedBy>
  <cp:revision>43</cp:revision>
  <cp:lastPrinted>2005-09-02T04:15:44Z</cp:lastPrinted>
  <dcterms:created xsi:type="dcterms:W3CDTF">2013-02-03T22:09:25Z</dcterms:created>
  <dcterms:modified xsi:type="dcterms:W3CDTF">2018-10-02T11:02:01Z</dcterms:modified>
  <cp:category/>
</cp:coreProperties>
</file>